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5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5" r:id="rId17"/>
    <p:sldId id="276" r:id="rId18"/>
    <p:sldId id="272" r:id="rId19"/>
    <p:sldId id="273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1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xxx.byethost4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adt106109.byethost4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yet.hos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922648-286F-45EB-B375-0DF7D49BAD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7200" b="0" i="0" dirty="0" err="1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Byethost</a:t>
            </a:r>
            <a:r>
              <a:rPr lang="zh-TW" altLang="en-US" sz="7200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免費虛擬主機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68CD10-AC33-4D1D-89C5-7586B850BB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註冊、上傳、建立資料庫</a:t>
            </a:r>
          </a:p>
        </p:txBody>
      </p:sp>
    </p:spTree>
    <p:extLst>
      <p:ext uri="{BB962C8B-B14F-4D97-AF65-F5344CB8AC3E}">
        <p14:creationId xmlns:p14="http://schemas.microsoft.com/office/powerpoint/2010/main" val="106061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DF2AC1-F195-4FEA-8005-EC9EDC7E0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E144C2D-03F8-4F1B-9545-4373D690E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98" y="1845734"/>
            <a:ext cx="9981963" cy="4450291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E6BA9265-3177-4D4F-8485-4D1DEB1D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369F0B8-F611-43C6-89A1-A9D2E79FB04D}"/>
              </a:ext>
            </a:extLst>
          </p:cNvPr>
          <p:cNvSpPr/>
          <p:nvPr/>
        </p:nvSpPr>
        <p:spPr>
          <a:xfrm>
            <a:off x="1207770" y="5869093"/>
            <a:ext cx="459105" cy="3507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33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F89C31-7B5C-47B9-857F-0A56EAE45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輸入你的網址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(ex.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http://xxx.byethost4.com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或到「站台相關資訊」點選自己的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Url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D4C0684-ECCC-4075-B058-E4142C3E1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瀏覽網頁</a:t>
            </a:r>
          </a:p>
        </p:txBody>
      </p:sp>
    </p:spTree>
    <p:extLst>
      <p:ext uri="{BB962C8B-B14F-4D97-AF65-F5344CB8AC3E}">
        <p14:creationId xmlns:p14="http://schemas.microsoft.com/office/powerpoint/2010/main" val="626993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47CD9E-F320-4B53-A6CF-99CE1972F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D4D0CC56-AB00-4357-9548-AFBEA570F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建立資料庫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27F55D3-A74F-417E-94CC-DB9C1E159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360" y="1891988"/>
            <a:ext cx="8560240" cy="393085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95980A2-95E2-49EF-AAD3-11E8E16A6C0D}"/>
              </a:ext>
            </a:extLst>
          </p:cNvPr>
          <p:cNvSpPr/>
          <p:nvPr/>
        </p:nvSpPr>
        <p:spPr>
          <a:xfrm>
            <a:off x="4246245" y="4396741"/>
            <a:ext cx="2145030" cy="5848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661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8EBFC2-02FB-44D6-9808-A291B317F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F339FC7-0327-4EB5-85D5-A87F427C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建立資料庫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E9F8954-5B08-4238-965A-372111CC3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91"/>
          <a:stretch/>
        </p:blipFill>
        <p:spPr>
          <a:xfrm>
            <a:off x="2306758" y="1845734"/>
            <a:ext cx="7639443" cy="402336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A4F09A6-C037-496C-A5FA-EA09D60B2CF0}"/>
              </a:ext>
            </a:extLst>
          </p:cNvPr>
          <p:cNvSpPr/>
          <p:nvPr/>
        </p:nvSpPr>
        <p:spPr>
          <a:xfrm>
            <a:off x="2865120" y="5284260"/>
            <a:ext cx="1516380" cy="5848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B1D6B05-B6FD-44A9-9222-E7C8E6C3820E}"/>
              </a:ext>
            </a:extLst>
          </p:cNvPr>
          <p:cNvSpPr txBox="1"/>
          <p:nvPr/>
        </p:nvSpPr>
        <p:spPr>
          <a:xfrm>
            <a:off x="4526340" y="491492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替資料庫命名</a:t>
            </a:r>
          </a:p>
        </p:txBody>
      </p:sp>
    </p:spTree>
    <p:extLst>
      <p:ext uri="{BB962C8B-B14F-4D97-AF65-F5344CB8AC3E}">
        <p14:creationId xmlns:p14="http://schemas.microsoft.com/office/powerpoint/2010/main" val="114614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6B4076-8BDF-42D3-B821-3E0E3BB0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82B7FC8-3004-48FF-9864-5AB4BA91B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72" y="2109770"/>
            <a:ext cx="9812655" cy="3495287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912330B5-6361-4D3E-9705-0BAE3D5E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管理資料庫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5FF9970-28FA-4B72-8FC0-85ADD90858FF}"/>
              </a:ext>
            </a:extLst>
          </p:cNvPr>
          <p:cNvSpPr/>
          <p:nvPr/>
        </p:nvSpPr>
        <p:spPr>
          <a:xfrm>
            <a:off x="9925050" y="5123862"/>
            <a:ext cx="876300" cy="4811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11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F090AE-ADBE-400D-96E6-97AF06DC0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BA069D6-7360-4CFD-8FDA-A2D85BDF2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99" y="1879957"/>
            <a:ext cx="9834402" cy="3989137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6A9045C8-4C68-48DF-B53F-E0569B89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建立或匯入資料表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DBC0D47-1B1E-491E-B39E-CC140C33685A}"/>
              </a:ext>
            </a:extLst>
          </p:cNvPr>
          <p:cNvSpPr/>
          <p:nvPr/>
        </p:nvSpPr>
        <p:spPr>
          <a:xfrm>
            <a:off x="4048125" y="2047876"/>
            <a:ext cx="571499" cy="3143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130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50F040-BACA-4E0F-9969-55C39FA6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匯入資料表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A00C0D-39F2-4404-8946-1F804C831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EB11094-EA6E-499D-ACDC-F1EFDB281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142" y="1845734"/>
            <a:ext cx="8713715" cy="413610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54897A6-601F-4EC7-A7BE-A783547AA23D}"/>
              </a:ext>
            </a:extLst>
          </p:cNvPr>
          <p:cNvSpPr/>
          <p:nvPr/>
        </p:nvSpPr>
        <p:spPr>
          <a:xfrm>
            <a:off x="2590800" y="3913788"/>
            <a:ext cx="1581150" cy="2867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040CE51-BCD2-45E3-8C6E-DD20F1C76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33" y="5869094"/>
            <a:ext cx="684900" cy="44598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36E01FC-D387-4E67-9D79-FA1028F4A65E}"/>
              </a:ext>
            </a:extLst>
          </p:cNvPr>
          <p:cNvSpPr/>
          <p:nvPr/>
        </p:nvSpPr>
        <p:spPr>
          <a:xfrm>
            <a:off x="1819233" y="5869094"/>
            <a:ext cx="771567" cy="4459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32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132F7C-E2BB-4894-964C-8C9DD60C3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8F8F87E-C338-4229-9191-35E36F21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匯入資料表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CED5FFC-2160-4E15-A370-E7481C586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919" y="1845734"/>
            <a:ext cx="7036162" cy="43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3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C82E15-8826-4637-8B81-89DA19AB2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B86A4EA-39B6-44D0-B6D2-1AAB8905D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360" y="1891988"/>
            <a:ext cx="8560240" cy="393085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FD22C08-163D-4EC3-A343-D9A73C467357}"/>
              </a:ext>
            </a:extLst>
          </p:cNvPr>
          <p:cNvSpPr/>
          <p:nvPr/>
        </p:nvSpPr>
        <p:spPr>
          <a:xfrm>
            <a:off x="1969770" y="4406266"/>
            <a:ext cx="1716405" cy="5848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96E22A9A-FF70-4E8B-8CFE-D44E74DC7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連結資料庫</a:t>
            </a:r>
          </a:p>
        </p:txBody>
      </p:sp>
    </p:spTree>
    <p:extLst>
      <p:ext uri="{BB962C8B-B14F-4D97-AF65-F5344CB8AC3E}">
        <p14:creationId xmlns:p14="http://schemas.microsoft.com/office/powerpoint/2010/main" val="1715282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D0D277-85E5-4412-A2F6-1E56D3ED6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29405A6-2CF5-4549-852F-0E438121E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050" y="2379311"/>
            <a:ext cx="9514860" cy="295620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CA8C0B3-7D65-46B9-AB2D-1B15D309C2EE}"/>
              </a:ext>
            </a:extLst>
          </p:cNvPr>
          <p:cNvSpPr/>
          <p:nvPr/>
        </p:nvSpPr>
        <p:spPr>
          <a:xfrm>
            <a:off x="8018145" y="4653916"/>
            <a:ext cx="1716405" cy="5848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B180BC90-1D51-4383-B83A-20D4EEA8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連結資料庫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CA7B8F09-9387-4AA3-A231-2F25CF21F2B2}"/>
              </a:ext>
            </a:extLst>
          </p:cNvPr>
          <p:cNvSpPr/>
          <p:nvPr/>
        </p:nvSpPr>
        <p:spPr>
          <a:xfrm>
            <a:off x="11355494" y="5869094"/>
            <a:ext cx="288818" cy="288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6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9C1445-259E-4760-AD14-7765A3EB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Byethost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4862C3-2C3E-4D13-BA90-87697AF17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月流量：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50GB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網站空間：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1GB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綁定域名：可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支援服務：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FTP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後台管理：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Cpanel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無廣告</a:t>
            </a:r>
          </a:p>
        </p:txBody>
      </p:sp>
    </p:spTree>
    <p:extLst>
      <p:ext uri="{BB962C8B-B14F-4D97-AF65-F5344CB8AC3E}">
        <p14:creationId xmlns:p14="http://schemas.microsoft.com/office/powerpoint/2010/main" val="2308194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D8A927-0D8F-46A4-B68B-138CC5EAC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DE82314-A717-4783-B092-9B1CE88A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Result.php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EF08017-890B-4DBE-ACD8-CBF32BCF1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299749"/>
            <a:ext cx="10058400" cy="256934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99488FC-4E27-4784-97D2-F16137F0E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07" y="2066925"/>
            <a:ext cx="7827586" cy="86112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2C5E446-AAEA-42DB-BF0E-69AB90FDC63F}"/>
              </a:ext>
            </a:extLst>
          </p:cNvPr>
          <p:cNvSpPr/>
          <p:nvPr/>
        </p:nvSpPr>
        <p:spPr>
          <a:xfrm>
            <a:off x="3398520" y="2109063"/>
            <a:ext cx="1859280" cy="2721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C494A98B-862E-49EF-BF96-C55F0339C090}"/>
              </a:ext>
            </a:extLst>
          </p:cNvPr>
          <p:cNvCxnSpPr>
            <a:endCxn id="11" idx="2"/>
          </p:cNvCxnSpPr>
          <p:nvPr/>
        </p:nvCxnSpPr>
        <p:spPr>
          <a:xfrm flipH="1" flipV="1">
            <a:off x="4362450" y="2419350"/>
            <a:ext cx="135255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BCE9F0D0-9C4D-49BD-8940-EE420E4AC3F1}"/>
              </a:ext>
            </a:extLst>
          </p:cNvPr>
          <p:cNvCxnSpPr/>
          <p:nvPr/>
        </p:nvCxnSpPr>
        <p:spPr>
          <a:xfrm>
            <a:off x="4362450" y="3870749"/>
            <a:ext cx="2133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9988AD50-8E11-4516-914C-128CEE0EBAB1}"/>
              </a:ext>
            </a:extLst>
          </p:cNvPr>
          <p:cNvCxnSpPr>
            <a:cxnSpLocks/>
          </p:cNvCxnSpPr>
          <p:nvPr/>
        </p:nvCxnSpPr>
        <p:spPr>
          <a:xfrm>
            <a:off x="7391400" y="3908849"/>
            <a:ext cx="19621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E3F915E2-FFD1-4437-B3F0-CC7DCEEBD42D}"/>
              </a:ext>
            </a:extLst>
          </p:cNvPr>
          <p:cNvSpPr/>
          <p:nvPr/>
        </p:nvSpPr>
        <p:spPr>
          <a:xfrm>
            <a:off x="6094095" y="2109063"/>
            <a:ext cx="2049780" cy="2721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88803460-6F94-4B5A-8417-DABF2358CB34}"/>
              </a:ext>
            </a:extLst>
          </p:cNvPr>
          <p:cNvCxnSpPr/>
          <p:nvPr/>
        </p:nvCxnSpPr>
        <p:spPr>
          <a:xfrm flipH="1" flipV="1">
            <a:off x="7239000" y="2419350"/>
            <a:ext cx="135255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5818B393-FBE9-4F70-900F-E207E407C4B2}"/>
              </a:ext>
            </a:extLst>
          </p:cNvPr>
          <p:cNvCxnSpPr>
            <a:cxnSpLocks/>
          </p:cNvCxnSpPr>
          <p:nvPr/>
        </p:nvCxnSpPr>
        <p:spPr>
          <a:xfrm>
            <a:off x="1704975" y="4089824"/>
            <a:ext cx="12477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049F23C8-FA42-48D5-BA86-4E0CFEF8A3C4}"/>
              </a:ext>
            </a:extLst>
          </p:cNvPr>
          <p:cNvCxnSpPr>
            <a:cxnSpLocks/>
          </p:cNvCxnSpPr>
          <p:nvPr/>
        </p:nvCxnSpPr>
        <p:spPr>
          <a:xfrm>
            <a:off x="3171825" y="4089824"/>
            <a:ext cx="1028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91A7D82E-9B73-4295-9492-7BB821E40652}"/>
              </a:ext>
            </a:extLst>
          </p:cNvPr>
          <p:cNvCxnSpPr>
            <a:cxnSpLocks/>
          </p:cNvCxnSpPr>
          <p:nvPr/>
        </p:nvCxnSpPr>
        <p:spPr>
          <a:xfrm>
            <a:off x="2328862" y="4089824"/>
            <a:ext cx="0" cy="12918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0A0151E9-B32F-4CA7-B5DC-3DF5C0ABE2C9}"/>
              </a:ext>
            </a:extLst>
          </p:cNvPr>
          <p:cNvSpPr txBox="1"/>
          <p:nvPr/>
        </p:nvSpPr>
        <p:spPr>
          <a:xfrm>
            <a:off x="2005696" y="5305332"/>
            <a:ext cx="2194829" cy="379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自己的帳號和密碼</a:t>
            </a:r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BAF9C24A-963A-4308-BA5E-41623CA74D68}"/>
              </a:ext>
            </a:extLst>
          </p:cNvPr>
          <p:cNvCxnSpPr>
            <a:cxnSpLocks/>
          </p:cNvCxnSpPr>
          <p:nvPr/>
        </p:nvCxnSpPr>
        <p:spPr>
          <a:xfrm>
            <a:off x="3690937" y="4089824"/>
            <a:ext cx="0" cy="12918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24DE4FE8-2391-49A8-B9C8-64F6825283A0}"/>
              </a:ext>
            </a:extLst>
          </p:cNvPr>
          <p:cNvSpPr txBox="1"/>
          <p:nvPr/>
        </p:nvSpPr>
        <p:spPr>
          <a:xfrm>
            <a:off x="5265285" y="5074499"/>
            <a:ext cx="575514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設定好後，請重新將檔案上傳至</a:t>
            </a:r>
            <a:r>
              <a:rPr lang="en-US" altLang="zh-TW" sz="24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byethost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9536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5102D12-5F21-4C21-ACB6-847A5202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輸入自己的網址測試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ADA52B6F-369E-4FA5-907D-869FFCA0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輸入你的網址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(ex.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http://adt106109.byethost4.com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或到「站台相關資訊」點選自己的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Url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343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8ABC4A-80CF-4BA0-91B9-C5ED6097D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免費註冊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BCC4D8-68B0-4214-821B-0ADE1F85D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hlinkClick r:id="rId2"/>
              </a:rPr>
              <a:t>https://byet.host/</a:t>
            </a:r>
            <a:endParaRPr lang="en-US" altLang="zh-TW" sz="2400" dirty="0"/>
          </a:p>
          <a:p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E116D9F-1536-456E-B83A-40739ABC75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2" r="12873"/>
          <a:stretch/>
        </p:blipFill>
        <p:spPr>
          <a:xfrm>
            <a:off x="3789605" y="1845733"/>
            <a:ext cx="7366075" cy="439314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580BB52-085B-45E1-913E-F818BA1582AD}"/>
              </a:ext>
            </a:extLst>
          </p:cNvPr>
          <p:cNvSpPr/>
          <p:nvPr/>
        </p:nvSpPr>
        <p:spPr>
          <a:xfrm>
            <a:off x="9220200" y="5497725"/>
            <a:ext cx="1874520" cy="5562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11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3ECC4C-FF8C-44E8-9B45-A1A9FE049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輸入註冊資料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3E9BEB-EA7D-4C5E-A31F-5EDEB2390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2611AB5-464E-4815-BFA3-ACC94FDC6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66"/>
          <a:stretch/>
        </p:blipFill>
        <p:spPr>
          <a:xfrm>
            <a:off x="3759080" y="1845734"/>
            <a:ext cx="4673840" cy="433599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EEB3F9A-96D2-4739-ABF2-383749081E34}"/>
              </a:ext>
            </a:extLst>
          </p:cNvPr>
          <p:cNvSpPr txBox="1"/>
          <p:nvPr/>
        </p:nvSpPr>
        <p:spPr>
          <a:xfrm>
            <a:off x="5637832" y="291465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學號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(ex. adt16109)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C6E1C99-94BC-477B-A11A-9128CF49E659}"/>
              </a:ext>
            </a:extLst>
          </p:cNvPr>
          <p:cNvSpPr txBox="1"/>
          <p:nvPr/>
        </p:nvSpPr>
        <p:spPr>
          <a:xfrm>
            <a:off x="6818932" y="3905250"/>
            <a:ext cx="114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Personal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C5B21BA-3AEB-4E0B-B0B4-E8BFDF87D97A}"/>
              </a:ext>
            </a:extLst>
          </p:cNvPr>
          <p:cNvSpPr txBox="1"/>
          <p:nvPr/>
        </p:nvSpPr>
        <p:spPr>
          <a:xfrm>
            <a:off x="6818932" y="4276725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1286206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4301EE-0420-46DA-9405-EF71FD3F4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06ADCB-97BE-4B94-8EDE-27A6E407E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信箱收取驗證信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點擊信件中的連結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，完成驗證</a:t>
            </a:r>
          </a:p>
        </p:txBody>
      </p:sp>
    </p:spTree>
    <p:extLst>
      <p:ext uri="{BB962C8B-B14F-4D97-AF65-F5344CB8AC3E}">
        <p14:creationId xmlns:p14="http://schemas.microsoft.com/office/powerpoint/2010/main" val="146067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E5519B-EC59-4EC1-9F50-7763ECCA9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站台相關資訊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AB3DCF-E04A-4093-B205-050825D30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A5CB607-1765-4969-B092-3436EFD31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892" y="1845734"/>
            <a:ext cx="6804215" cy="439791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9E81081-B362-4073-B26F-5AD514D516EC}"/>
              </a:ext>
            </a:extLst>
          </p:cNvPr>
          <p:cNvSpPr txBox="1"/>
          <p:nvPr/>
        </p:nvSpPr>
        <p:spPr>
          <a:xfrm>
            <a:off x="7266607" y="31623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158FEB9-B4BF-4200-93C9-D8841B3EACE9}"/>
              </a:ext>
            </a:extLst>
          </p:cNvPr>
          <p:cNvSpPr txBox="1"/>
          <p:nvPr/>
        </p:nvSpPr>
        <p:spPr>
          <a:xfrm>
            <a:off x="7266607" y="4229100"/>
            <a:ext cx="361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位置不是一般的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localhost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7408C0D-24F8-4D32-8641-C7A1349A0B28}"/>
              </a:ext>
            </a:extLst>
          </p:cNvPr>
          <p:cNvSpPr txBox="1"/>
          <p:nvPr/>
        </p:nvSpPr>
        <p:spPr>
          <a:xfrm>
            <a:off x="7589772" y="49339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你的網站連結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20FD5EB7-8DCE-4008-88B0-6FD9BC5C5109}"/>
              </a:ext>
            </a:extLst>
          </p:cNvPr>
          <p:cNvSpPr/>
          <p:nvPr/>
        </p:nvSpPr>
        <p:spPr>
          <a:xfrm>
            <a:off x="11355494" y="5869094"/>
            <a:ext cx="288818" cy="288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0170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B165EF-938B-4432-8C82-186605FA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A746D7-A96B-4CEC-94ED-642CA2292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01523ED-63F1-4BB0-AED8-E0AB7938C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97" y="1845734"/>
            <a:ext cx="3647406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1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3EC9E-4F81-44A7-8C17-F9F52856A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panel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0B83AB-D3FF-4827-903F-9AD6595A4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C2B3BC1-9B44-4495-B702-14098CBB1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08" y="1845734"/>
            <a:ext cx="9515783" cy="435382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39DB85A-0EE2-45BF-9C43-FF4E8164D655}"/>
              </a:ext>
            </a:extLst>
          </p:cNvPr>
          <p:cNvSpPr/>
          <p:nvPr/>
        </p:nvSpPr>
        <p:spPr>
          <a:xfrm>
            <a:off x="1847850" y="5362575"/>
            <a:ext cx="1790700" cy="5065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02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94A692-5B11-4E89-8512-A07C81D3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1F1196-F620-49B9-A790-7A3B84D84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F8F02F4-246F-4B1C-8F48-756E97F31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1845734"/>
            <a:ext cx="9875520" cy="442855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0DD3BC1-00A9-415A-9AE6-62841596C476}"/>
              </a:ext>
            </a:extLst>
          </p:cNvPr>
          <p:cNvSpPr/>
          <p:nvPr/>
        </p:nvSpPr>
        <p:spPr>
          <a:xfrm>
            <a:off x="1188720" y="3129916"/>
            <a:ext cx="1685925" cy="4610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638197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637</TotalTime>
  <Words>194</Words>
  <Application>Microsoft Office PowerPoint</Application>
  <PresentationFormat>寬螢幕</PresentationFormat>
  <Paragraphs>44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微軟正黑體</vt:lpstr>
      <vt:lpstr>新細明體</vt:lpstr>
      <vt:lpstr>Calibri</vt:lpstr>
      <vt:lpstr>Calibri Light</vt:lpstr>
      <vt:lpstr>Wingdings</vt:lpstr>
      <vt:lpstr>回顧</vt:lpstr>
      <vt:lpstr>Byethost免費虛擬主機</vt:lpstr>
      <vt:lpstr>Byethost特點</vt:lpstr>
      <vt:lpstr>免費註冊</vt:lpstr>
      <vt:lpstr>輸入註冊資料</vt:lpstr>
      <vt:lpstr>驗證</vt:lpstr>
      <vt:lpstr>站台相關資訊</vt:lpstr>
      <vt:lpstr>登入</vt:lpstr>
      <vt:lpstr>Control panel</vt:lpstr>
      <vt:lpstr>上傳</vt:lpstr>
      <vt:lpstr>上傳</vt:lpstr>
      <vt:lpstr>瀏覽網頁</vt:lpstr>
      <vt:lpstr>建立資料庫</vt:lpstr>
      <vt:lpstr>建立資料庫</vt:lpstr>
      <vt:lpstr>管理資料庫</vt:lpstr>
      <vt:lpstr>建立或匯入資料表</vt:lpstr>
      <vt:lpstr>匯入資料表</vt:lpstr>
      <vt:lpstr>匯入資料表</vt:lpstr>
      <vt:lpstr>連結資料庫</vt:lpstr>
      <vt:lpstr>連結資料庫</vt:lpstr>
      <vt:lpstr>Result.php設定</vt:lpstr>
      <vt:lpstr>輸入自己的網址測試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郁芳 黃</dc:creator>
  <cp:lastModifiedBy>eric-i7</cp:lastModifiedBy>
  <cp:revision>18</cp:revision>
  <dcterms:created xsi:type="dcterms:W3CDTF">2021-04-28T07:29:19Z</dcterms:created>
  <dcterms:modified xsi:type="dcterms:W3CDTF">2021-05-18T13:17:14Z</dcterms:modified>
</cp:coreProperties>
</file>