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-1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wu@mail.ntcu.edu.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getbootstrap.com/docs/4.0/getting-started/introductio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PHP 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線上表單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製作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與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Bootstrap CSS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以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BMI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計算為例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0435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吳智鴻 教授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國立臺中教育大學 數位內容科技學系 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 err="1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email:</a:t>
            </a:r>
            <a:r>
              <a:rPr lang="en-US" altLang="zh-TW" dirty="0" err="1" smtClean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2"/>
              </a:rPr>
              <a:t>chwu@mail.ntcu.edu.tw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Website: Chwu.weebly.com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384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設計</a:t>
            </a:r>
            <a:r>
              <a:rPr lang="en-US" altLang="zh-TW" dirty="0" err="1" smtClean="0">
                <a:latin typeface="Adobe 繁黑體 Std B" pitchFamily="34" charset="-120"/>
                <a:ea typeface="Adobe 繁黑體 Std B" pitchFamily="34" charset="-120"/>
              </a:rPr>
              <a:t>header.php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15" y="1797318"/>
            <a:ext cx="38004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23" y="1884218"/>
            <a:ext cx="3543300" cy="76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95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設計 </a:t>
            </a:r>
            <a:r>
              <a:rPr lang="en-US" altLang="zh-TW" dirty="0" err="1" smtClean="0">
                <a:latin typeface="Adobe 繁黑體 Std B" pitchFamily="34" charset="-120"/>
                <a:ea typeface="Adobe 繁黑體 Std B" pitchFamily="34" charset="-120"/>
              </a:rPr>
              <a:t>footer.php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03" y="1884218"/>
            <a:ext cx="62579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91" y="1929369"/>
            <a:ext cx="43338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052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組合起來的樣子 </a:t>
            </a:r>
            <a:r>
              <a:rPr lang="en-US" altLang="zh-TW" dirty="0" err="1" smtClean="0">
                <a:latin typeface="Adobe 繁黑體 Std B" pitchFamily="34" charset="-120"/>
                <a:ea typeface="Adobe 繁黑體 Std B" pitchFamily="34" charset="-120"/>
              </a:rPr>
              <a:t>Input.php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4" y="1779897"/>
            <a:ext cx="90424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44" y="2440041"/>
            <a:ext cx="59817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6074229" y="2541319"/>
            <a:ext cx="3068425" cy="290946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074229" y="4213761"/>
            <a:ext cx="4263241" cy="290946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67097" y="2984664"/>
            <a:ext cx="3068425" cy="145473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70115" y="5630882"/>
            <a:ext cx="3068425" cy="145473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3535522" y="2686792"/>
            <a:ext cx="2413022" cy="37060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3580410" y="4426437"/>
            <a:ext cx="2520534" cy="127718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516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加入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bootstrap CSS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088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網路上標準範例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</a:t>
            </a:r>
            <a:r>
              <a:rPr lang="en-US" altLang="zh-TW" dirty="0" smtClean="0">
                <a:hlinkClick r:id="rId2"/>
              </a:rPr>
              <a:t>://getbootstrap.com/docs/4.0/getting-started/introduction/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26" y="2252558"/>
            <a:ext cx="5822000" cy="410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94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把原先</a:t>
            </a:r>
            <a:r>
              <a:rPr lang="en-US" altLang="zh-TW" dirty="0" err="1" smtClean="0">
                <a:latin typeface="Adobe 繁黑體 Std B" pitchFamily="34" charset="-120"/>
                <a:ea typeface="Adobe 繁黑體 Std B" pitchFamily="34" charset="-120"/>
              </a:rPr>
              <a:t>header.php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加入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bootstrap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把</a:t>
            </a:r>
            <a:r>
              <a:rPr lang="en-US" altLang="zh-TW" dirty="0" err="1" smtClean="0">
                <a:latin typeface="Adobe 繁黑體 Std B" pitchFamily="34" charset="-120"/>
                <a:ea typeface="Adobe 繁黑體 Std B" pitchFamily="34" charset="-120"/>
              </a:rPr>
              <a:t>header.php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加入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bootstrap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的一些引用。改名稱為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header2.php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70" y="2240855"/>
            <a:ext cx="10791677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096070" y="2432461"/>
            <a:ext cx="3068425" cy="145473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586917" y="2730334"/>
            <a:ext cx="10199343" cy="2191988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148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0961" y="286604"/>
            <a:ext cx="10294719" cy="930618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Adobe 繁黑體 Std B" pitchFamily="34" charset="-120"/>
                <a:ea typeface="Adobe 繁黑體 Std B" pitchFamily="34" charset="-120"/>
              </a:rPr>
              <a:t>在</a:t>
            </a:r>
            <a:r>
              <a:rPr lang="en-US" altLang="zh-TW" sz="4400" dirty="0" err="1" smtClean="0">
                <a:latin typeface="Adobe 繁黑體 Std B" pitchFamily="34" charset="-120"/>
                <a:ea typeface="Adobe 繁黑體 Std B" pitchFamily="34" charset="-120"/>
              </a:rPr>
              <a:t>input.php</a:t>
            </a:r>
            <a:r>
              <a:rPr lang="zh-TW" altLang="en-US" sz="4400" dirty="0" smtClean="0">
                <a:latin typeface="Adobe 繁黑體 Std B" pitchFamily="34" charset="-120"/>
                <a:ea typeface="Adobe 繁黑體 Std B" pitchFamily="34" charset="-120"/>
              </a:rPr>
              <a:t>改成引用</a:t>
            </a:r>
            <a:r>
              <a:rPr lang="en-US" altLang="zh-TW" sz="4400" dirty="0" smtClean="0">
                <a:latin typeface="Adobe 繁黑體 Std B" pitchFamily="34" charset="-120"/>
                <a:ea typeface="Adobe 繁黑體 Std B" pitchFamily="34" charset="-120"/>
              </a:rPr>
              <a:t>header2.php</a:t>
            </a:r>
            <a:r>
              <a:rPr lang="zh-TW" altLang="en-US" sz="4400" dirty="0" smtClean="0">
                <a:latin typeface="Adobe 繁黑體 Std B" pitchFamily="34" charset="-120"/>
                <a:ea typeface="Adobe 繁黑體 Std B" pitchFamily="34" charset="-120"/>
              </a:rPr>
              <a:t>試試</a:t>
            </a:r>
            <a:endParaRPr lang="zh-TW" altLang="en-US" sz="4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66" y="1372054"/>
            <a:ext cx="9029700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828875" y="2596736"/>
            <a:ext cx="3068425" cy="145473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729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最後結果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傳統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PHP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畫面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導入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Bootstrap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後的畫面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10" y="2996232"/>
            <a:ext cx="5360595" cy="2376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2" y="3049671"/>
            <a:ext cx="5686425" cy="204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23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74" y="2582334"/>
            <a:ext cx="8083695" cy="1381125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兩個網頁間互傳參數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Input.php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691026"/>
            <a:ext cx="4938712" cy="2295340"/>
          </a:xfrm>
        </p:spPr>
      </p:pic>
      <p:sp>
        <p:nvSpPr>
          <p:cNvPr id="9" name="文字版面配置區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TW" dirty="0" err="1" smtClean="0"/>
              <a:t>Result.php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892829" y="2980216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height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892829" y="3242642"/>
            <a:ext cx="82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weight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3714529" y="3164882"/>
            <a:ext cx="4132686" cy="858478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3696841" y="3445161"/>
            <a:ext cx="3086344" cy="596058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51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計算</a:t>
            </a:r>
            <a:r>
              <a:rPr lang="en-US" altLang="zh-TW" dirty="0" smtClean="0"/>
              <a:t>BMI</a:t>
            </a:r>
            <a:r>
              <a:rPr lang="zh-TW" altLang="en-US" dirty="0" smtClean="0"/>
              <a:t>，存入</a:t>
            </a:r>
            <a:r>
              <a:rPr lang="en-US" altLang="zh-TW" dirty="0" smtClean="0"/>
              <a:t>$</a:t>
            </a:r>
            <a:r>
              <a:rPr lang="en-US" altLang="zh-TW" dirty="0" err="1" smtClean="0"/>
              <a:t>mybmi</a:t>
            </a:r>
            <a:r>
              <a:rPr lang="zh-TW" altLang="en-US" dirty="0" smtClean="0"/>
              <a:t>數值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57" y="1920866"/>
            <a:ext cx="4937125" cy="3939606"/>
          </a:xfrm>
        </p:spPr>
      </p:pic>
    </p:spTree>
    <p:extLst>
      <p:ext uri="{BB962C8B-B14F-4D97-AF65-F5344CB8AC3E}">
        <p14:creationId xmlns:p14="http://schemas.microsoft.com/office/powerpoint/2010/main" val="127817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553"/>
          </a:xfrm>
        </p:spPr>
        <p:txBody>
          <a:bodyPr/>
          <a:lstStyle/>
          <a:p>
            <a:r>
              <a:rPr lang="zh-TW" altLang="en-US" dirty="0" smtClean="0"/>
              <a:t>判斷</a:t>
            </a:r>
            <a:r>
              <a:rPr lang="en-US" altLang="zh-TW" dirty="0" smtClean="0"/>
              <a:t>BMI</a:t>
            </a:r>
            <a:r>
              <a:rPr lang="zh-TW" altLang="en-US" dirty="0" smtClean="0"/>
              <a:t>的數值屬於哪一種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3" y="1354974"/>
            <a:ext cx="5648499" cy="4947177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296785" y="4488873"/>
            <a:ext cx="5261957" cy="1729047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63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20" y="1074911"/>
            <a:ext cx="6480794" cy="531757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48806"/>
            <a:ext cx="10058400" cy="923784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用</a:t>
            </a:r>
            <a:r>
              <a:rPr lang="en-US" altLang="zh-TW" sz="4000" dirty="0" smtClean="0"/>
              <a:t>PHP</a:t>
            </a:r>
            <a:r>
              <a:rPr lang="zh-TW" altLang="en-US" sz="4000" dirty="0" smtClean="0"/>
              <a:t>控制不同條件下顯示不同圖片</a:t>
            </a:r>
            <a:endParaRPr lang="zh-TW" altLang="en-US" sz="4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準備的圖片</a:t>
            </a:r>
            <a:endParaRPr lang="en-US" altLang="zh-TW" dirty="0" smtClean="0"/>
          </a:p>
          <a:p>
            <a:r>
              <a:rPr lang="zh-TW" altLang="en-US" dirty="0" smtClean="0"/>
              <a:t>要記得放在</a:t>
            </a:r>
            <a:r>
              <a:rPr lang="en-US" altLang="zh-TW" dirty="0" smtClean="0"/>
              <a:t>\images</a:t>
            </a:r>
            <a:r>
              <a:rPr lang="zh-TW" altLang="en-US" dirty="0" smtClean="0"/>
              <a:t>目錄底下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07" y="2691026"/>
            <a:ext cx="4938712" cy="1766468"/>
          </a:xfrm>
        </p:spPr>
      </p:pic>
      <p:cxnSp>
        <p:nvCxnSpPr>
          <p:cNvPr id="10" name="直線接點 9"/>
          <p:cNvCxnSpPr/>
          <p:nvPr/>
        </p:nvCxnSpPr>
        <p:spPr>
          <a:xfrm flipV="1">
            <a:off x="5685905" y="6043353"/>
            <a:ext cx="5685905" cy="24938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4580313" y="5725682"/>
            <a:ext cx="640080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4580313" y="6035039"/>
            <a:ext cx="640080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2722818" y="558258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比對一下這兩行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8085686" y="3354791"/>
            <a:ext cx="3807229" cy="1246909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6" name="矩形圖說文字 15"/>
          <p:cNvSpPr/>
          <p:nvPr/>
        </p:nvSpPr>
        <p:spPr>
          <a:xfrm>
            <a:off x="10285247" y="2618863"/>
            <a:ext cx="1454727" cy="659630"/>
          </a:xfrm>
          <a:prstGeom prst="wedgeRectCallou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10631978" y="27640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圖片控制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823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0677"/>
          </a:xfrm>
        </p:spPr>
        <p:txBody>
          <a:bodyPr/>
          <a:lstStyle/>
          <a:p>
            <a:r>
              <a:rPr lang="zh-TW" altLang="en-US" dirty="0" smtClean="0"/>
              <a:t>完成樣子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03273" y="269978"/>
            <a:ext cx="4937760" cy="73628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輸入畫面</a:t>
            </a:r>
            <a:endParaRPr lang="en-US" altLang="zh-TW" dirty="0" smtClean="0"/>
          </a:p>
          <a:p>
            <a:r>
              <a:rPr lang="en-US" altLang="zh-TW" dirty="0" err="1" smtClean="0"/>
              <a:t>Input.php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543" y="286603"/>
            <a:ext cx="4314825" cy="1962150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97280" y="1875307"/>
            <a:ext cx="4937760" cy="373446"/>
          </a:xfrm>
        </p:spPr>
        <p:txBody>
          <a:bodyPr/>
          <a:lstStyle/>
          <a:p>
            <a:r>
              <a:rPr lang="zh-TW" altLang="en-US" dirty="0" smtClean="0"/>
              <a:t>計算結果 </a:t>
            </a:r>
            <a:r>
              <a:rPr lang="en-US" altLang="zh-TW" dirty="0" err="1" smtClean="0"/>
              <a:t>result.php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85" y="2685035"/>
            <a:ext cx="2255174" cy="3172797"/>
          </a:xfrm>
          <a:prstGeom prst="rect">
            <a:avLst/>
          </a:prstGeom>
        </p:spPr>
      </p:pic>
      <p:pic>
        <p:nvPicPr>
          <p:cNvPr id="12" name="內容版面配置區 11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89" y="2685035"/>
            <a:ext cx="2401171" cy="3378200"/>
          </a:xfr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90" y="2685036"/>
            <a:ext cx="2328172" cy="32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0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恭喜！ 神功練成</a:t>
            </a:r>
            <a:r>
              <a:rPr lang="en-US" altLang="zh-TW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已經學會如何</a:t>
            </a:r>
            <a:r>
              <a:rPr lang="en-US" altLang="zh-TW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1.PHP</a:t>
            </a:r>
            <a:r>
              <a:rPr lang="zh-TW" altLang="en-US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如何透過表單傳遞參數。</a:t>
            </a:r>
            <a:r>
              <a:rPr lang="en-US" altLang="zh-TW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2.</a:t>
            </a:r>
            <a:r>
              <a:rPr lang="zh-TW" altLang="en-US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以及基本的計算、</a:t>
            </a:r>
            <a:r>
              <a:rPr lang="en-US" altLang="zh-TW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3.</a:t>
            </a:r>
            <a:r>
              <a:rPr lang="zh-TW" altLang="en-US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圖片條件控制。</a:t>
            </a:r>
            <a:endParaRPr lang="zh-TW" altLang="en-US" sz="4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接下來就可以開始寫資料庫程式了</a:t>
            </a:r>
            <a:endParaRPr lang="zh-TW" altLang="en-US" sz="32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858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加入</a:t>
            </a:r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頁首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與頁尾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33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72885" y="280665"/>
            <a:ext cx="10058400" cy="1049371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Adobe 繁黑體 Std B" pitchFamily="34" charset="-120"/>
                <a:ea typeface="Adobe 繁黑體 Std B" pitchFamily="34" charset="-120"/>
              </a:rPr>
              <a:t>利用 </a:t>
            </a:r>
            <a:r>
              <a:rPr lang="en-US" altLang="zh-TW" sz="4400" dirty="0" smtClean="0">
                <a:latin typeface="Adobe 繁黑體 Std B" pitchFamily="34" charset="-120"/>
                <a:ea typeface="Adobe 繁黑體 Std B" pitchFamily="34" charset="-120"/>
              </a:rPr>
              <a:t>&lt;?</a:t>
            </a:r>
            <a:r>
              <a:rPr lang="en-US" altLang="zh-TW" sz="4400" dirty="0" err="1" smtClean="0">
                <a:latin typeface="Adobe 繁黑體 Std B" pitchFamily="34" charset="-120"/>
                <a:ea typeface="Adobe 繁黑體 Std B" pitchFamily="34" charset="-120"/>
              </a:rPr>
              <a:t>php</a:t>
            </a:r>
            <a:r>
              <a:rPr lang="en-US" altLang="zh-TW" sz="4400" dirty="0" smtClean="0">
                <a:latin typeface="Adobe 繁黑體 Std B" pitchFamily="34" charset="-120"/>
                <a:ea typeface="Adobe 繁黑體 Std B" pitchFamily="34" charset="-120"/>
              </a:rPr>
              <a:t> require(‘</a:t>
            </a:r>
            <a:r>
              <a:rPr lang="zh-TW" altLang="en-US" sz="4400" dirty="0" smtClean="0">
                <a:latin typeface="Adobe 繁黑體 Std B" pitchFamily="34" charset="-120"/>
                <a:ea typeface="Adobe 繁黑體 Std B" pitchFamily="34" charset="-120"/>
              </a:rPr>
              <a:t>檔名</a:t>
            </a:r>
            <a:r>
              <a:rPr lang="en-US" altLang="zh-TW" sz="4400" dirty="0" smtClean="0">
                <a:latin typeface="Adobe 繁黑體 Std B" pitchFamily="34" charset="-120"/>
                <a:ea typeface="Adobe 繁黑體 Std B" pitchFamily="34" charset="-120"/>
              </a:rPr>
              <a:t>.</a:t>
            </a:r>
            <a:r>
              <a:rPr lang="en-US" altLang="zh-TW" sz="4400" dirty="0" err="1" smtClean="0">
                <a:latin typeface="Adobe 繁黑體 Std B" pitchFamily="34" charset="-120"/>
                <a:ea typeface="Adobe 繁黑體 Std B" pitchFamily="34" charset="-120"/>
              </a:rPr>
              <a:t>php</a:t>
            </a:r>
            <a:r>
              <a:rPr lang="en-US" altLang="zh-TW" sz="4400" dirty="0" smtClean="0">
                <a:latin typeface="Adobe 繁黑體 Std B" pitchFamily="34" charset="-120"/>
                <a:ea typeface="Adobe 繁黑體 Std B" pitchFamily="34" charset="-120"/>
              </a:rPr>
              <a:t>’);  ?&gt;</a:t>
            </a:r>
            <a:endParaRPr lang="zh-TW" altLang="en-US" sz="4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0" y="1454067"/>
            <a:ext cx="91440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15636" y="2618509"/>
            <a:ext cx="2903517" cy="154379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06779" y="5258789"/>
            <a:ext cx="2903517" cy="154379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206468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noFill/>
        <a:ln w="19050"/>
      </a:spPr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</TotalTime>
  <Words>161</Words>
  <Application>Microsoft Office PowerPoint</Application>
  <PresentationFormat>自訂</PresentationFormat>
  <Paragraphs>37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回顧</vt:lpstr>
      <vt:lpstr>PHP 線上表單製作 與Bootstrap CSS 以BMI計算為例</vt:lpstr>
      <vt:lpstr>兩個網頁間互傳參數</vt:lpstr>
      <vt:lpstr>計算BMI，存入$mybmi數值</vt:lpstr>
      <vt:lpstr>判斷BMI的數值屬於哪一種</vt:lpstr>
      <vt:lpstr>用PHP控制不同條件下顯示不同圖片</vt:lpstr>
      <vt:lpstr>完成樣子</vt:lpstr>
      <vt:lpstr>恭喜！ 神功練成  已經學會如何 1.PHP如何透過表單傳遞參數。 2.以及基本的計算、 3.圖片條件控制。</vt:lpstr>
      <vt:lpstr>加入頁首與頁尾</vt:lpstr>
      <vt:lpstr>利用 &lt;?php require(‘檔名.php’);  ?&gt;</vt:lpstr>
      <vt:lpstr>設計header.php</vt:lpstr>
      <vt:lpstr>設計 footer.php</vt:lpstr>
      <vt:lpstr>組合起來的樣子 Input.php</vt:lpstr>
      <vt:lpstr>加入bootstrap CSS</vt:lpstr>
      <vt:lpstr>網路上標準範例</vt:lpstr>
      <vt:lpstr>把原先header.php加入bootstrap</vt:lpstr>
      <vt:lpstr>在input.php改成引用header2.php試試</vt:lpstr>
      <vt:lpstr>最後結果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 線上表單製作 以BMI計算為例</dc:title>
  <dc:creator>Apple</dc:creator>
  <cp:lastModifiedBy>eric-i7</cp:lastModifiedBy>
  <cp:revision>12</cp:revision>
  <dcterms:created xsi:type="dcterms:W3CDTF">2017-03-14T14:38:57Z</dcterms:created>
  <dcterms:modified xsi:type="dcterms:W3CDTF">2019-03-06T04:01:47Z</dcterms:modified>
</cp:coreProperties>
</file>