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70" r:id="rId24"/>
    <p:sldId id="271" r:id="rId25"/>
    <p:sldId id="27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軟正黑體" panose="020B0604030504040204" pitchFamily="34" charset="-120"/>
      <p:regular r:id="rId32"/>
      <p:bold r:id="rId33"/>
    </p:embeddedFont>
    <p:embeddedFont>
      <p:font typeface="Oswald" panose="02020500000000000000" charset="0"/>
      <p:regular r:id="rId34"/>
      <p:bold r:id="rId3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</a:defRPr>
            </a:lvl1pPr>
          </a:lstStyle>
          <a:p>
            <a:fld id="{5373C731-E8C6-47B8-BA38-F37032A9E6E0}" type="datetimeFigureOut">
              <a:rPr lang="zh-TW" altLang="en-US" smtClean="0"/>
              <a:pPr/>
              <a:t>2022/5/25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</a:defRPr>
            </a:lvl1pPr>
          </a:lstStyle>
          <a:p>
            <a:fld id="{1B8AB269-A5FB-4C12-B8E0-FC7D24A08B8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5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41461EB-0475-4037-84DE-DEB5CE2B2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" y="2107"/>
            <a:ext cx="12182140" cy="68537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832DDA-782A-400C-B79C-890D736E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EE60ED-3236-47DB-979A-F9361246E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1798"/>
            <a:ext cx="9144000" cy="52600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A3778F-6371-485D-AC46-191762D0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0CB5719-48D5-4F7F-805E-67503D2EA6A1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E08C2-A9B1-42E6-BCB6-E994780C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E31F5A-BB80-4CCC-97ED-DA4E2123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60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23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5798D9-0FFA-4B2A-AB27-7FE27B91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669FF88-4C82-4A89-9768-4E1EE0DC2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8D6891-E5FE-45BA-8AE4-17DA96B7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571-22E3-465F-ACB6-72587F970234}" type="datetime1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4BCFF6-7277-45E4-9B7E-83EA0586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62D875-D7C1-4D0F-A899-CF4DB860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30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F23A4F1-0FC5-4E8F-BB16-C29B536ED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233430-E202-44B7-8B1B-378E8645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CBA3BF-5C87-4A17-9CAF-13D2505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AAD3-7EB8-4708-A96E-F1D7BD098CDB}" type="datetime1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072191-2FFB-40D1-BFF6-747B3B70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A2F17A-31E2-4115-99B5-45E98A70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5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CBBAAE5-2485-4557-816B-CF5B38378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" y="2107"/>
            <a:ext cx="12182140" cy="68537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0F841D-FF30-4B61-8157-010F38AB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88DFE7-B439-4315-91D9-E42DC85F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FE220F-AF1B-45D6-A968-8192BABF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FAAD15F-9DC2-4035-B3AC-7D5C43C24B5B}" type="datetime1">
              <a:rPr lang="zh-TW" altLang="en-US" smtClean="0"/>
              <a:pPr/>
              <a:t>2022/5/25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8D5A5B-3303-42B3-B000-FD2910FB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5B0B47FD-967E-45F8-9F7B-61B0F3A9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606" y="64188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7CCE40F-DB3C-46ED-BCCE-B3BC0284DB18}"/>
              </a:ext>
            </a:extLst>
          </p:cNvPr>
          <p:cNvSpPr txBox="1"/>
          <p:nvPr userDrawn="1"/>
        </p:nvSpPr>
        <p:spPr>
          <a:xfrm>
            <a:off x="950438" y="6391588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NTCU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01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5CBFF2-F67B-44F2-AE7E-24083B71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0DA76A-C73F-4D5E-BE92-82B4F6BF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8D0FA-AF71-4857-BEB2-7F85E88B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8BCA878-1A2C-4F82-B06F-0F66FBE0FC7B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7DEDAA-3B69-46A9-BF55-A0064C94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E9EC9C-F467-4215-96F8-16C21683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67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B1ED84-33AF-4E98-9925-492E46F8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16D5BF-01F1-4E29-A184-8C97B27AB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80089C-61C4-4BD6-8AEE-C7D29A973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124D92-331C-45B1-9B19-F59FADD5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5C507F1-E5C5-4C2B-9908-E6FBD0829A0C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6AC5F3-7B22-4257-8ABD-D7C2A14A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A01C3B-1999-439E-8CBB-4885182B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D711D-000F-4824-8D2C-F2CB0794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89D0E3-CD4B-4DD8-B685-69A86EC5B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B3E4C9-D9CB-4D78-9C28-CA50923F3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19E035A-0847-4F96-AB69-F5D91B3ED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196919D-0082-4F44-8546-24A8B4401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194E61B-6710-4919-97B8-EC74748E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8AC5CD0-8522-4962-94CF-9BC6DCDE5D2D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00511B3-C2C9-49E9-9822-73D577F8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D28A89-1FAB-4839-8B5C-6E2FF1DD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6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CA8D2-1839-4480-84EA-996B8428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6AFC4BB-6191-43A7-893D-9DF609CB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DAEAD00-D26F-4A17-A3F9-5A6D6E0ADC90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21D9368-D7AF-49D4-B432-9E09304F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F22AB6-945A-40C9-ABFA-2985CA79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36494D4-D8F0-4F33-9645-50A693B0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02AF324-8694-42A0-854E-72E7DFACC18D}" type="datetime1">
              <a:rPr lang="zh-TW" altLang="en-US" smtClean="0"/>
              <a:pPr/>
              <a:t>2022/5/25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26BAAB-BFA3-4264-975E-503C7AF6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F45297-30B4-4328-8543-9E568A17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1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EA6ED-8E0C-44EC-B91E-FBFE65A5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6E3230-39B0-4C2A-B990-5DDDE5C5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2A7D20-D122-4677-A210-C9E9D8D01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13DCE5-E28B-4E05-941A-C2331AD4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3C9E-0B83-4E73-ABEE-8BE8E30439EE}" type="datetime1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13BBD0-2BED-4C1C-A0C9-E52B9A6B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44B47C-46E8-4CEF-B856-1FE8CB82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989A9C-269C-4C11-88FF-D8DDF6E7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D56639-C8FF-4AE3-9CE1-A8365363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964C69-DEE8-4E01-AFD7-631744C5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38F473-AB5C-40CD-84B5-DFF8BAF9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60C5-7CFF-4087-BE59-1CC1393BD961}" type="datetime1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AD7423-36B7-4AD8-899D-FA144439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B8CC23-B9B1-4B2B-B2F6-A85EDEEF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92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8601AF-64CC-446E-96D7-9EEA366D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606E8-9FBB-4B85-9A5D-82889CFEC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45469D-C403-487D-BC8E-6EDF1F306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</a:defRPr>
            </a:lvl1pPr>
          </a:lstStyle>
          <a:p>
            <a:fld id="{5E4DD325-AFE3-4675-80EE-47E347BA7B40}" type="datetime1">
              <a:rPr lang="zh-TW" altLang="en-US" smtClean="0"/>
              <a:pPr/>
              <a:t>2022/5/25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4940A5-C971-43D9-B038-959A78B7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D0EC0-2C20-436D-9EE9-041F6807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</a:defRPr>
            </a:lvl1pPr>
          </a:lstStyle>
          <a:p>
            <a:fld id="{47BC22AF-7C86-4D96-AD73-1B4B3F0EE3B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9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20.108.221.55/profchwu/heart/o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4;p13">
            <a:extLst>
              <a:ext uri="{FF2B5EF4-FFF2-40B4-BE49-F238E27FC236}">
                <a16:creationId xmlns:a16="http://schemas.microsoft.com/office/drawing/2014/main" id="{07CF15AD-CE72-4B50-9F1F-053DC71CA8E9}"/>
              </a:ext>
            </a:extLst>
          </p:cNvPr>
          <p:cNvSpPr txBox="1">
            <a:spLocks/>
          </p:cNvSpPr>
          <p:nvPr/>
        </p:nvSpPr>
        <p:spPr>
          <a:xfrm>
            <a:off x="1" y="2233582"/>
            <a:ext cx="12192000" cy="15451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r>
              <a:rPr lang="zh-TW" altLang="en-US" sz="6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寫入資料庫</a:t>
            </a:r>
            <a:endParaRPr lang="en-US" altLang="zh-TW" sz="6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6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血管疾病風險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評估網站為例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464;p13">
            <a:extLst>
              <a:ext uri="{FF2B5EF4-FFF2-40B4-BE49-F238E27FC236}">
                <a16:creationId xmlns:a16="http://schemas.microsoft.com/office/drawing/2014/main" id="{CD41CAAE-A85E-43EC-B927-B26855421006}"/>
              </a:ext>
            </a:extLst>
          </p:cNvPr>
          <p:cNvSpPr txBox="1">
            <a:spLocks/>
          </p:cNvSpPr>
          <p:nvPr/>
        </p:nvSpPr>
        <p:spPr>
          <a:xfrm>
            <a:off x="1928194" y="5731912"/>
            <a:ext cx="5799384" cy="141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n-US" altLang="zh-TW" sz="1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chwu@mail.ntcu.edu.tw</a:t>
            </a:r>
            <a:endParaRPr lang="en-US" altLang="zh-TW" sz="16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ts val="300"/>
              </a:spcBef>
            </a:pPr>
            <a:r>
              <a:rPr lang="en-US" altLang="zh-TW" sz="1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Website: chwu.weebly.com</a:t>
            </a:r>
          </a:p>
          <a:p>
            <a:pPr algn="l">
              <a:spcBef>
                <a:spcPts val="300"/>
              </a:spcBef>
            </a:pPr>
            <a:r>
              <a:rPr lang="en-US" altLang="zh-TW" sz="1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Digital Content and Technology  NTCU </a:t>
            </a:r>
          </a:p>
          <a:p>
            <a:pPr algn="l"/>
            <a:endParaRPr lang="en-US" altLang="zh-TW" sz="16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Google Shape;464;p13">
            <a:extLst>
              <a:ext uri="{FF2B5EF4-FFF2-40B4-BE49-F238E27FC236}">
                <a16:creationId xmlns:a16="http://schemas.microsoft.com/office/drawing/2014/main" id="{7DABC4F6-D4AD-4A8C-870D-E4DD2B45744E}"/>
              </a:ext>
            </a:extLst>
          </p:cNvPr>
          <p:cNvSpPr txBox="1">
            <a:spLocks/>
          </p:cNvSpPr>
          <p:nvPr/>
        </p:nvSpPr>
        <p:spPr>
          <a:xfrm>
            <a:off x="3061930" y="4331854"/>
            <a:ext cx="6356878" cy="117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吳智鴻 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 err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Chih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-Hung Wu</a:t>
            </a:r>
          </a:p>
          <a:p>
            <a:pPr algn="ctr">
              <a:lnSpc>
                <a:spcPct val="200000"/>
              </a:lnSpc>
            </a:pP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國立臺中教育大學 數位內容科技學系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09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Show</a:t>
            </a:r>
            <a:r>
              <a:rPr lang="zh-TW" altLang="en-US" dirty="0" smtClean="0"/>
              <a:t> 的更改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060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Prg4  show</a:t>
            </a:r>
            <a:br>
              <a:rPr lang="en-US" altLang="zh-TW" dirty="0" smtClean="0"/>
            </a:br>
            <a:r>
              <a:rPr lang="zh-TW" altLang="en-US" dirty="0" smtClean="0"/>
              <a:t>增加</a:t>
            </a:r>
            <a:r>
              <a:rPr lang="zh-TW" altLang="en-US" dirty="0"/>
              <a:t> </a:t>
            </a:r>
            <a:r>
              <a:rPr lang="en-US" altLang="zh-TW" dirty="0" smtClean="0"/>
              <a:t>edit</a:t>
            </a:r>
            <a:r>
              <a:rPr lang="zh-TW" altLang="en-US" dirty="0" smtClean="0"/>
              <a:t> </a:t>
            </a:r>
            <a:r>
              <a:rPr lang="en-US" altLang="zh-TW" dirty="0" smtClean="0"/>
              <a:t>del </a:t>
            </a:r>
            <a:r>
              <a:rPr lang="zh-TW" altLang="en-US" dirty="0" smtClean="0"/>
              <a:t>動態連結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2067502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在原先的</a:t>
            </a:r>
            <a:r>
              <a:rPr lang="en-US" altLang="zh-TW" dirty="0" smtClean="0"/>
              <a:t>show</a:t>
            </a:r>
            <a:r>
              <a:rPr lang="zh-TW" altLang="en-US" dirty="0" smtClean="0"/>
              <a:t>程式，加上動態</a:t>
            </a:r>
            <a:r>
              <a:rPr lang="en-US" altLang="zh-TW" dirty="0" smtClean="0"/>
              <a:t>id</a:t>
            </a:r>
            <a:r>
              <a:rPr lang="zh-TW" altLang="en-US" dirty="0" smtClean="0"/>
              <a:t>連結到</a:t>
            </a:r>
            <a:endParaRPr lang="en-US" altLang="zh-TW" dirty="0" smtClean="0"/>
          </a:p>
          <a:p>
            <a:r>
              <a:rPr lang="en-US" altLang="zh-TW" dirty="0" err="1" smtClean="0"/>
              <a:t>Edit.php</a:t>
            </a:r>
            <a:r>
              <a:rPr lang="en-US" altLang="zh-TW" dirty="0" smtClean="0"/>
              <a:t> / </a:t>
            </a:r>
            <a:r>
              <a:rPr lang="en-US" altLang="zh-TW" dirty="0" err="1" smtClean="0"/>
              <a:t>del.php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動態傳參數從</a:t>
            </a:r>
            <a:r>
              <a:rPr lang="en-US" altLang="zh-TW" dirty="0" smtClean="0"/>
              <a:t>A</a:t>
            </a:r>
            <a:r>
              <a:rPr lang="zh-TW" altLang="en-US" dirty="0" smtClean="0"/>
              <a:t>網頁給</a:t>
            </a:r>
            <a:r>
              <a:rPr lang="en-US" altLang="zh-TW" dirty="0" smtClean="0"/>
              <a:t>B</a:t>
            </a:r>
            <a:r>
              <a:rPr lang="zh-TW" altLang="en-US" dirty="0" smtClean="0"/>
              <a:t>網頁</a:t>
            </a:r>
            <a:endParaRPr lang="en-US" altLang="zh-TW" dirty="0" smtClean="0"/>
          </a:p>
          <a:p>
            <a:r>
              <a:rPr lang="en-US" altLang="zh-TW" dirty="0" err="1" smtClean="0"/>
              <a:t>A.php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b.php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00B050"/>
                </a:solidFill>
              </a:rPr>
              <a:t>參數</a:t>
            </a:r>
            <a:r>
              <a:rPr lang="en-US" altLang="zh-TW" dirty="0" smtClean="0">
                <a:solidFill>
                  <a:srgbClr val="00B050"/>
                </a:solidFill>
              </a:rPr>
              <a:t>1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FFC000"/>
                </a:solidFill>
              </a:rPr>
              <a:t>99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&amp;</a:t>
            </a:r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0070C0"/>
                </a:solidFill>
              </a:rPr>
              <a:t>參數</a:t>
            </a:r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FFC000"/>
                </a:solidFill>
              </a:rPr>
              <a:t>88</a:t>
            </a:r>
            <a:r>
              <a:rPr lang="en-US" altLang="zh-TW" dirty="0" smtClean="0"/>
              <a:t>”&gt;</a:t>
            </a:r>
            <a:r>
              <a:rPr lang="zh-TW" altLang="en-US" dirty="0" smtClean="0"/>
              <a:t>連結名稱</a:t>
            </a:r>
            <a:r>
              <a:rPr lang="en-US" altLang="zh-TW" dirty="0" smtClean="0"/>
              <a:t>&lt;/a&gt;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64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153" y="246184"/>
            <a:ext cx="10515600" cy="5227394"/>
          </a:xfrm>
        </p:spPr>
        <p:txBody>
          <a:bodyPr/>
          <a:lstStyle/>
          <a:p>
            <a:r>
              <a:rPr lang="zh-TW" altLang="en-US" dirty="0" smtClean="0"/>
              <a:t>原先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HTML</a:t>
            </a:r>
            <a:r>
              <a:rPr lang="zh-TW" altLang="en-US" dirty="0" smtClean="0"/>
              <a:t>語法       </a:t>
            </a:r>
            <a:r>
              <a:rPr lang="en-US" altLang="zh-TW" dirty="0" smtClean="0"/>
              <a:t>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XXX.php</a:t>
            </a:r>
            <a:r>
              <a:rPr lang="en-US" altLang="zh-TW" dirty="0" smtClean="0"/>
              <a:t>?</a:t>
            </a:r>
            <a:r>
              <a:rPr lang="zh-TW" altLang="en-US" dirty="0" smtClean="0"/>
              <a:t>參數</a:t>
            </a:r>
            <a:r>
              <a:rPr lang="en-US" altLang="zh-TW" dirty="0" smtClean="0"/>
              <a:t>=999&gt;&lt;/a&gt;[Edit]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改成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40" y="2197792"/>
            <a:ext cx="9170666" cy="44036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82" y="246184"/>
            <a:ext cx="4751561" cy="6734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18140" y="246184"/>
            <a:ext cx="4684949" cy="673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93039" y="5799624"/>
            <a:ext cx="8620099" cy="626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Prg4 </a:t>
            </a:r>
            <a:r>
              <a:rPr lang="en-US" altLang="zh-TW" dirty="0" err="1" smtClean="0"/>
              <a:t>show.php</a:t>
            </a:r>
            <a:r>
              <a:rPr lang="zh-TW" altLang="en-US" dirty="0" smtClean="0"/>
              <a:t> 修改完成結果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[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Edit ] &amp; [DEL] </a:t>
            </a:r>
            <a:r>
              <a:rPr lang="zh-TW" altLang="en-US" sz="3200" dirty="0" smtClean="0"/>
              <a:t>都能傳動態連結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0779"/>
            <a:ext cx="10515600" cy="297556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89007" y="2622087"/>
            <a:ext cx="502617" cy="1616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521403" y="2622087"/>
            <a:ext cx="502617" cy="1616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38200" y="2622087"/>
            <a:ext cx="354759" cy="1574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9045606" y="1780779"/>
            <a:ext cx="2550420" cy="556148"/>
          </a:xfrm>
          <a:prstGeom prst="wedgeRectCallout">
            <a:avLst>
              <a:gd name="adj1" fmla="val -19082"/>
              <a:gd name="adj2" fmla="val 8754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Edit.php?id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9294896" y="4458903"/>
            <a:ext cx="2550420" cy="556148"/>
          </a:xfrm>
          <a:prstGeom prst="wedgeRectCallout">
            <a:avLst>
              <a:gd name="adj1" fmla="val 5611"/>
              <a:gd name="adj2" fmla="val -7687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del.php?id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53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EDIT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39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Edit</a:t>
            </a:r>
            <a:r>
              <a:rPr lang="zh-TW" altLang="en-US" dirty="0" smtClean="0"/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8200" y="2282972"/>
            <a:ext cx="1544185" cy="7569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Show.php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14974" y="2282972"/>
            <a:ext cx="1544185" cy="7569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Edit.php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97091" y="2282972"/>
            <a:ext cx="1544185" cy="7569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update.php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>
            <a:stCxn id="7" idx="3"/>
            <a:endCxn id="8" idx="1"/>
          </p:cNvCxnSpPr>
          <p:nvPr/>
        </p:nvCxnSpPr>
        <p:spPr>
          <a:xfrm>
            <a:off x="2382385" y="2661449"/>
            <a:ext cx="21325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9" idx="1"/>
          </p:cNvCxnSpPr>
          <p:nvPr/>
        </p:nvCxnSpPr>
        <p:spPr>
          <a:xfrm>
            <a:off x="6026355" y="2661449"/>
            <a:ext cx="24707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 flipH="1">
            <a:off x="2561530" y="2234906"/>
            <a:ext cx="177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Edit.php?id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 flipH="1">
            <a:off x="6301402" y="2234906"/>
            <a:ext cx="20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update.php?id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 flipH="1">
            <a:off x="8497090" y="3170545"/>
            <a:ext cx="271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</a:p>
          <a:p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 health set id=?, sex=?, … where id=?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 flipH="1">
            <a:off x="4514974" y="3094283"/>
            <a:ext cx="20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隱藏欄位 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</a:p>
        </p:txBody>
      </p:sp>
      <p:cxnSp>
        <p:nvCxnSpPr>
          <p:cNvPr id="25" name="直線接點 24"/>
          <p:cNvCxnSpPr>
            <a:stCxn id="9" idx="3"/>
          </p:cNvCxnSpPr>
          <p:nvPr/>
        </p:nvCxnSpPr>
        <p:spPr>
          <a:xfrm>
            <a:off x="10041276" y="2661449"/>
            <a:ext cx="11858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1245303" y="2661449"/>
            <a:ext cx="0" cy="1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1227136" y="2661449"/>
            <a:ext cx="0" cy="25040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1526019" y="5165452"/>
            <a:ext cx="97011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513907" y="3039926"/>
            <a:ext cx="0" cy="2125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69977" y="5507973"/>
            <a:ext cx="648889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sz="1800" dirty="0">
                <a:solidFill>
                  <a:srgbClr val="000000"/>
                </a:solidFill>
              </a:rPr>
              <a:t>update </a:t>
            </a:r>
            <a:r>
              <a:rPr lang="en-US" altLang="zh-TW" sz="1800" dirty="0" smtClean="0">
                <a:solidFill>
                  <a:srgbClr val="000000"/>
                </a:solidFill>
              </a:rPr>
              <a:t>health</a:t>
            </a:r>
            <a:r>
              <a:rPr lang="zh-TW" altLang="zh-TW" sz="1800" dirty="0" smtClean="0">
                <a:solidFill>
                  <a:srgbClr val="000000"/>
                </a:solidFill>
              </a:rPr>
              <a:t> </a:t>
            </a:r>
            <a:r>
              <a:rPr lang="zh-TW" altLang="zh-TW" sz="1800" dirty="0">
                <a:solidFill>
                  <a:srgbClr val="000000"/>
                </a:solidFill>
              </a:rPr>
              <a:t>set </a:t>
            </a:r>
            <a:r>
              <a:rPr lang="zh-TW" altLang="zh-TW" sz="1800" dirty="0" smtClean="0">
                <a:solidFill>
                  <a:srgbClr val="000000"/>
                </a:solidFill>
              </a:rPr>
              <a:t>id</a:t>
            </a:r>
            <a:r>
              <a:rPr lang="zh-TW" altLang="zh-TW" sz="1800" dirty="0">
                <a:solidFill>
                  <a:srgbClr val="000000"/>
                </a:solidFill>
              </a:rPr>
              <a:t>=?, </a:t>
            </a:r>
            <a:r>
              <a:rPr lang="en-US" altLang="zh-TW" sz="1800" dirty="0" smtClean="0">
                <a:solidFill>
                  <a:srgbClr val="000000"/>
                </a:solidFill>
              </a:rPr>
              <a:t>sex</a:t>
            </a:r>
            <a:r>
              <a:rPr lang="zh-TW" altLang="zh-TW" sz="1800" dirty="0" smtClean="0">
                <a:solidFill>
                  <a:srgbClr val="000000"/>
                </a:solidFill>
              </a:rPr>
              <a:t>=?</a:t>
            </a:r>
            <a:r>
              <a:rPr lang="zh-TW" altLang="zh-TW" sz="1800" dirty="0">
                <a:solidFill>
                  <a:srgbClr val="000000"/>
                </a:solidFill>
              </a:rPr>
              <a:t>, </a:t>
            </a:r>
            <a:r>
              <a:rPr lang="en-US" altLang="zh-TW" sz="1800" dirty="0" smtClean="0">
                <a:solidFill>
                  <a:srgbClr val="000000"/>
                </a:solidFill>
              </a:rPr>
              <a:t>age</a:t>
            </a:r>
            <a:r>
              <a:rPr lang="zh-TW" altLang="zh-TW" sz="1800" dirty="0" smtClean="0">
                <a:solidFill>
                  <a:srgbClr val="000000"/>
                </a:solidFill>
              </a:rPr>
              <a:t>=?</a:t>
            </a:r>
            <a:r>
              <a:rPr lang="zh-TW" altLang="zh-TW" sz="1800" dirty="0">
                <a:solidFill>
                  <a:srgbClr val="000000"/>
                </a:solidFill>
              </a:rPr>
              <a:t>, </a:t>
            </a:r>
            <a:r>
              <a:rPr lang="en-US" altLang="zh-TW" sz="1800" dirty="0" smtClean="0">
                <a:solidFill>
                  <a:srgbClr val="000000"/>
                </a:solidFill>
              </a:rPr>
              <a:t> …….</a:t>
            </a:r>
            <a:r>
              <a:rPr lang="zh-TW" altLang="zh-TW" sz="1800" dirty="0" smtClean="0">
                <a:solidFill>
                  <a:srgbClr val="000000"/>
                </a:solidFill>
              </a:rPr>
              <a:t>=? </a:t>
            </a:r>
            <a:r>
              <a:rPr lang="zh-TW" altLang="zh-TW" sz="1800" dirty="0">
                <a:solidFill>
                  <a:srgbClr val="000000"/>
                </a:solidFill>
              </a:rPr>
              <a:t>where id=?');</a:t>
            </a:r>
            <a:r>
              <a:rPr lang="zh-TW" altLang="zh-TW" sz="800" dirty="0"/>
              <a:t> </a:t>
            </a:r>
            <a:endParaRPr lang="zh-TW" altLang="zh-TW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84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Edit.php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複製</a:t>
            </a:r>
            <a:r>
              <a:rPr lang="en-US" altLang="zh-TW" dirty="0" err="1" smtClean="0"/>
              <a:t>index.php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 </a:t>
            </a:r>
            <a:r>
              <a:rPr lang="en-US" altLang="zh-TW" dirty="0" err="1" smtClean="0"/>
              <a:t>edit.php</a:t>
            </a:r>
            <a:endParaRPr lang="en-US" altLang="zh-TW" dirty="0" smtClean="0"/>
          </a:p>
          <a:p>
            <a:r>
              <a:rPr lang="zh-TW" altLang="en-US" dirty="0" smtClean="0"/>
              <a:t>取得</a:t>
            </a:r>
            <a:r>
              <a:rPr lang="en-US" altLang="zh-TW" dirty="0" err="1" smtClean="0"/>
              <a:t>show.php</a:t>
            </a:r>
            <a:r>
              <a:rPr lang="zh-TW" altLang="en-US" dirty="0" smtClean="0"/>
              <a:t>傳過來的</a:t>
            </a:r>
            <a:r>
              <a:rPr lang="en-US" altLang="zh-TW" dirty="0" smtClean="0"/>
              <a:t>id</a:t>
            </a:r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抓出此</a:t>
            </a:r>
            <a:r>
              <a:rPr lang="en-US" altLang="zh-TW" dirty="0" smtClean="0"/>
              <a:t>id</a:t>
            </a:r>
            <a:r>
              <a:rPr lang="zh-TW" altLang="en-US" dirty="0" smtClean="0"/>
              <a:t>的資料</a:t>
            </a:r>
            <a:endParaRPr lang="en-US" altLang="zh-TW" dirty="0" smtClean="0"/>
          </a:p>
          <a:p>
            <a:pPr lvl="1"/>
            <a:r>
              <a:rPr lang="en-US" altLang="zh-TW" sz="2800" dirty="0" smtClean="0"/>
              <a:t>SELECT </a:t>
            </a:r>
            <a:r>
              <a:rPr lang="en-US" altLang="zh-TW" sz="2800" dirty="0"/>
              <a:t>* from heart where id</a:t>
            </a:r>
            <a:r>
              <a:rPr lang="en-US" altLang="zh-TW" sz="2800" dirty="0" smtClean="0"/>
              <a:t>=?</a:t>
            </a:r>
          </a:p>
          <a:p>
            <a:r>
              <a:rPr lang="zh-TW" altLang="en-US" dirty="0" smtClean="0"/>
              <a:t>將此筆資料，放入指定的欄位中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3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指定預設值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語法 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</a:t>
            </a:r>
            <a:r>
              <a:rPr lang="en-US" altLang="zh-TW" dirty="0" smtClean="0"/>
              <a:t>radio</a:t>
            </a:r>
            <a:r>
              <a:rPr lang="zh-TW" altLang="en-US" dirty="0" smtClean="0"/>
              <a:t>選項為例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放入指定欄位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2" y="2339209"/>
            <a:ext cx="9620250" cy="1981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24694" y="3699989"/>
            <a:ext cx="805399" cy="27855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02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Edit.php</a:t>
            </a:r>
            <a:r>
              <a:rPr lang="zh-TW" altLang="en-US" dirty="0" smtClean="0"/>
              <a:t> 修改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以性別作範例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程式改成這樣</a:t>
            </a:r>
            <a:endParaRPr lang="en-US" altLang="zh-TW" dirty="0" smtClean="0"/>
          </a:p>
          <a:p>
            <a:r>
              <a:rPr lang="zh-TW" altLang="en-US" dirty="0"/>
              <a:t>利用</a:t>
            </a:r>
            <a:r>
              <a:rPr lang="en-US" altLang="zh-TW" dirty="0"/>
              <a:t>PHP</a:t>
            </a:r>
            <a:r>
              <a:rPr lang="zh-TW" altLang="en-US" dirty="0"/>
              <a:t>抓取值</a:t>
            </a:r>
            <a:r>
              <a:rPr lang="zh-TW" altLang="en-US" dirty="0" smtClean="0"/>
              <a:t>後，判斷</a:t>
            </a:r>
            <a:r>
              <a:rPr lang="en-US" altLang="zh-TW" dirty="0" smtClean="0"/>
              <a:t>sex</a:t>
            </a:r>
            <a:r>
              <a:rPr lang="zh-TW" altLang="en-US" dirty="0" smtClean="0"/>
              <a:t>哪一個值並給予</a:t>
            </a:r>
            <a:r>
              <a:rPr lang="en-US" altLang="zh-TW" dirty="0" smtClean="0"/>
              <a:t>checked</a:t>
            </a:r>
            <a:r>
              <a:rPr lang="zh-TW" altLang="en-US" dirty="0" smtClean="0"/>
              <a:t>屬性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3026064"/>
            <a:ext cx="1151608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11" y="742548"/>
            <a:ext cx="7918239" cy="59336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5811" y="153178"/>
            <a:ext cx="10515600" cy="416051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Edit.php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需修改的部分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1265" y="3742405"/>
            <a:ext cx="2634502" cy="490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4524" y="6284224"/>
            <a:ext cx="7459526" cy="392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1265" y="1879599"/>
            <a:ext cx="5383757" cy="1796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21430" y="4360053"/>
            <a:ext cx="781177" cy="181669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54524" y="4551540"/>
            <a:ext cx="3923039" cy="16350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9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25" y="1465690"/>
            <a:ext cx="3807453" cy="46689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zh-TW" altLang="en-US" dirty="0" smtClean="0"/>
              <a:t>表格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</a:t>
            </a:r>
            <a:r>
              <a:rPr lang="zh-TW" altLang="en-US" dirty="0" smtClean="0"/>
              <a:t>列</a:t>
            </a:r>
            <a:r>
              <a:rPr lang="en-US" altLang="zh-TW" dirty="0" smtClean="0"/>
              <a:t>12</a:t>
            </a:r>
            <a:r>
              <a:rPr lang="zh-TW" altLang="en-US" dirty="0" smtClean="0"/>
              <a:t>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7" y="1787030"/>
            <a:ext cx="7293278" cy="40665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93102" y="1895995"/>
            <a:ext cx="1846967" cy="296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6897362" y="2385918"/>
            <a:ext cx="1495740" cy="148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665298" y="5765295"/>
            <a:ext cx="425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http://120.108.221.55/profchwu/heart/ok/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14893" y="2664477"/>
            <a:ext cx="2367751" cy="2749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1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Update.php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程式流程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複製</a:t>
            </a:r>
            <a:r>
              <a:rPr lang="en-US" altLang="zh-TW" dirty="0" err="1" smtClean="0"/>
              <a:t>result.php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 </a:t>
            </a:r>
            <a:r>
              <a:rPr lang="en-US" altLang="zh-TW" dirty="0" err="1" smtClean="0"/>
              <a:t>update.php</a:t>
            </a:r>
            <a:endParaRPr lang="en-US" altLang="zh-TW" dirty="0"/>
          </a:p>
          <a:p>
            <a:r>
              <a:rPr lang="en-US" altLang="zh-TW" dirty="0" err="1" smtClean="0"/>
              <a:t>Edit.php</a:t>
            </a:r>
            <a:r>
              <a:rPr lang="en-US" altLang="zh-TW" dirty="0"/>
              <a:t>(</a:t>
            </a:r>
            <a:r>
              <a:rPr lang="zh-TW" altLang="en-US" dirty="0"/>
              <a:t>需新增一個隱藏欄位</a:t>
            </a:r>
            <a:r>
              <a:rPr lang="en-US" altLang="zh-TW" dirty="0"/>
              <a:t>id</a:t>
            </a:r>
            <a:r>
              <a:rPr lang="zh-TW" altLang="en-US" dirty="0"/>
              <a:t>以便傳送</a:t>
            </a:r>
            <a:r>
              <a:rPr lang="en-US" altLang="zh-TW" dirty="0" smtClean="0"/>
              <a:t>) </a:t>
            </a:r>
            <a:r>
              <a:rPr lang="zh-TW" altLang="en-US" dirty="0" smtClean="0"/>
              <a:t>傳送資料</a:t>
            </a:r>
            <a:r>
              <a:rPr lang="en-US" altLang="zh-TW" dirty="0" err="1" smtClean="0"/>
              <a:t>update.php</a:t>
            </a:r>
            <a:endParaRPr lang="en-US" altLang="zh-TW" dirty="0" smtClean="0"/>
          </a:p>
          <a:p>
            <a:r>
              <a:rPr lang="en-US" altLang="zh-TW" dirty="0" err="1" smtClean="0"/>
              <a:t>Update.php</a:t>
            </a:r>
            <a:r>
              <a:rPr lang="zh-TW" altLang="en-US" dirty="0" smtClean="0"/>
              <a:t>取得</a:t>
            </a:r>
            <a:r>
              <a:rPr lang="en-US" altLang="zh-TW" dirty="0" err="1" smtClean="0"/>
              <a:t>edit.php</a:t>
            </a:r>
            <a:r>
              <a:rPr lang="zh-TW" altLang="en-US" dirty="0" smtClean="0"/>
              <a:t>傳過來的</a:t>
            </a:r>
            <a:r>
              <a:rPr lang="en-US" altLang="zh-TW" dirty="0" smtClean="0"/>
              <a:t>id &amp;</a:t>
            </a:r>
            <a:r>
              <a:rPr lang="zh-TW" altLang="en-US" dirty="0" smtClean="0"/>
              <a:t>所有欄位資料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/>
              <a:t>更新</a:t>
            </a:r>
            <a:r>
              <a:rPr lang="zh-TW" altLang="en-US" dirty="0" smtClean="0"/>
              <a:t>此</a:t>
            </a:r>
            <a:r>
              <a:rPr lang="en-US" altLang="zh-TW" dirty="0" smtClean="0"/>
              <a:t>id</a:t>
            </a:r>
            <a:r>
              <a:rPr lang="zh-TW" altLang="en-US" dirty="0" smtClean="0"/>
              <a:t>的資料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415650" y="4001294"/>
            <a:ext cx="64888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zh-TW" sz="1800" dirty="0" smtClean="0">
                <a:solidFill>
                  <a:srgbClr val="000000"/>
                </a:solidFill>
              </a:rPr>
              <a:t>update </a:t>
            </a:r>
            <a:r>
              <a:rPr lang="en-US" altLang="zh-TW" sz="1800" dirty="0" smtClean="0">
                <a:solidFill>
                  <a:srgbClr val="000000"/>
                </a:solidFill>
              </a:rPr>
              <a:t>health</a:t>
            </a:r>
            <a:r>
              <a:rPr lang="zh-TW" altLang="zh-TW" sz="1800" dirty="0" smtClean="0">
                <a:solidFill>
                  <a:srgbClr val="000000"/>
                </a:solidFill>
              </a:rPr>
              <a:t> set id=?, </a:t>
            </a:r>
            <a:r>
              <a:rPr lang="en-US" altLang="zh-TW" sz="1800" dirty="0" smtClean="0">
                <a:solidFill>
                  <a:srgbClr val="000000"/>
                </a:solidFill>
              </a:rPr>
              <a:t>sex</a:t>
            </a:r>
            <a:r>
              <a:rPr lang="zh-TW" altLang="zh-TW" sz="1800" dirty="0" smtClean="0">
                <a:solidFill>
                  <a:srgbClr val="000000"/>
                </a:solidFill>
              </a:rPr>
              <a:t>=?, </a:t>
            </a:r>
            <a:r>
              <a:rPr lang="en-US" altLang="zh-TW" sz="1800" dirty="0" smtClean="0">
                <a:solidFill>
                  <a:srgbClr val="000000"/>
                </a:solidFill>
              </a:rPr>
              <a:t>age</a:t>
            </a:r>
            <a:r>
              <a:rPr lang="zh-TW" altLang="zh-TW" sz="1800" dirty="0" smtClean="0">
                <a:solidFill>
                  <a:srgbClr val="000000"/>
                </a:solidFill>
              </a:rPr>
              <a:t>=?, </a:t>
            </a:r>
            <a:r>
              <a:rPr lang="en-US" altLang="zh-TW" sz="1800" dirty="0" smtClean="0">
                <a:solidFill>
                  <a:srgbClr val="000000"/>
                </a:solidFill>
              </a:rPr>
              <a:t> …….</a:t>
            </a:r>
            <a:r>
              <a:rPr lang="zh-TW" altLang="zh-TW" sz="1800" dirty="0" smtClean="0">
                <a:solidFill>
                  <a:srgbClr val="000000"/>
                </a:solidFill>
              </a:rPr>
              <a:t>=? where id=?');</a:t>
            </a:r>
            <a:r>
              <a:rPr lang="zh-TW" altLang="zh-TW" sz="800" dirty="0" smtClean="0"/>
              <a:t> </a:t>
            </a:r>
            <a:endParaRPr lang="zh-TW" altLang="zh-TW" sz="4000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zh-TW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Update.php</a:t>
            </a:r>
            <a:r>
              <a:rPr lang="zh-TW" altLang="en-US" dirty="0" smtClean="0"/>
              <a:t> </a:t>
            </a:r>
            <a:r>
              <a:rPr lang="zh-TW" altLang="en-US" dirty="0"/>
              <a:t>需新增</a:t>
            </a:r>
            <a:r>
              <a:rPr lang="zh-TW" altLang="en-US" dirty="0" smtClean="0"/>
              <a:t>的部分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05" y="1824579"/>
            <a:ext cx="10515600" cy="403727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0898" y="3318485"/>
            <a:ext cx="1544185" cy="230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0897" y="3613100"/>
            <a:ext cx="10124508" cy="1182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50898" y="5347121"/>
            <a:ext cx="2258750" cy="351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306375" y="5466123"/>
            <a:ext cx="1447294" cy="460227"/>
          </a:xfrm>
          <a:prstGeom prst="wedgeRectCallout">
            <a:avLst>
              <a:gd name="adj1" fmla="val -63093"/>
              <a:gd name="adj2" fmla="val -700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加入顯示資料的網頁連結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2582728" y="2989371"/>
            <a:ext cx="1447294" cy="460227"/>
          </a:xfrm>
          <a:prstGeom prst="wedgeRectCallout">
            <a:avLst>
              <a:gd name="adj1" fmla="val -63093"/>
              <a:gd name="adj2" fmla="val -700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記得抓取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690274" y="2943036"/>
            <a:ext cx="2569603" cy="536174"/>
          </a:xfrm>
          <a:prstGeom prst="wedgeRectCallout">
            <a:avLst>
              <a:gd name="adj1" fmla="val -49285"/>
              <a:gd name="adj2" fmla="val 9825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欲更新的資料庫欄位名稱，需跟你的資料庫欄位名稱一致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320059" y="4329580"/>
            <a:ext cx="2569603" cy="536174"/>
          </a:xfrm>
          <a:prstGeom prst="wedgeRectCallout">
            <a:avLst>
              <a:gd name="adj1" fmla="val -37266"/>
              <a:gd name="adj2" fmla="val -6776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欲更新的資料變數名稱，需跟你程式中的變數名稱一致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427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Update.php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年齡</a:t>
            </a:r>
            <a:r>
              <a:rPr lang="zh-TW" altLang="en-US" dirty="0" smtClean="0"/>
              <a:t>取得預設值  </a:t>
            </a:r>
            <a:r>
              <a:rPr lang="en-US" altLang="zh-TW" smtClean="0"/>
              <a:t>selected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4888"/>
            <a:ext cx="9020175" cy="29718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53187" y="2682644"/>
            <a:ext cx="7866262" cy="828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1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DEL</a:t>
            </a:r>
            <a:r>
              <a:rPr lang="zh-TW" altLang="en-US" dirty="0" smtClean="0"/>
              <a:t> 刪除資料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09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Del.php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刪除資料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先把</a:t>
            </a:r>
            <a:r>
              <a:rPr lang="zh-TW" altLang="en-US" dirty="0"/>
              <a:t>之前的</a:t>
            </a:r>
            <a:r>
              <a:rPr lang="en-US" altLang="zh-TW" dirty="0" err="1" smtClean="0"/>
              <a:t>show.php</a:t>
            </a:r>
            <a:r>
              <a:rPr lang="zh-TW" altLang="en-US" dirty="0" smtClean="0"/>
              <a:t>複製另存新檔為 </a:t>
            </a:r>
            <a:r>
              <a:rPr lang="en-US" altLang="zh-TW" dirty="0" err="1" smtClean="0"/>
              <a:t>del.php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的刪除指令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DEL from HEART where id=</a:t>
            </a:r>
            <a:r>
              <a:rPr lang="en-US" altLang="zh-TW" dirty="0" smtClean="0">
                <a:solidFill>
                  <a:srgbClr val="FF0000"/>
                </a:solidFill>
              </a:rPr>
              <a:t>XXX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1581111" y="4529241"/>
            <a:ext cx="2550420" cy="556148"/>
          </a:xfrm>
          <a:prstGeom prst="wedgeRectCallout">
            <a:avLst>
              <a:gd name="adj1" fmla="val 5611"/>
              <a:gd name="adj2" fmla="val -7687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指定刪除某一筆資料</a:t>
            </a:r>
          </a:p>
        </p:txBody>
      </p:sp>
    </p:spTree>
    <p:extLst>
      <p:ext uri="{BB962C8B-B14F-4D97-AF65-F5344CB8AC3E}">
        <p14:creationId xmlns:p14="http://schemas.microsoft.com/office/powerpoint/2010/main" val="67392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Del.php</a:t>
            </a:r>
            <a:r>
              <a:rPr lang="zh-TW" altLang="en-US" dirty="0" smtClean="0"/>
              <a:t>修改完成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946" y="1588425"/>
            <a:ext cx="6720996" cy="435133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47460" y="1786411"/>
            <a:ext cx="6267576" cy="2198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5357727" y="1032277"/>
            <a:ext cx="1757637" cy="556148"/>
          </a:xfrm>
          <a:prstGeom prst="wedgeRectCallout">
            <a:avLst>
              <a:gd name="adj1" fmla="val -19082"/>
              <a:gd name="adj2" fmla="val 8754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加入這段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12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建立一個空白表格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程式碼</a:t>
            </a:r>
            <a:endParaRPr lang="en-US" altLang="zh-TW" dirty="0" smtClean="0"/>
          </a:p>
          <a:p>
            <a:r>
              <a:rPr lang="zh-TW" altLang="en-US" dirty="0" smtClean="0"/>
              <a:t>設定</a:t>
            </a:r>
            <a:r>
              <a:rPr lang="en-US" altLang="zh-TW" dirty="0" smtClean="0"/>
              <a:t>border=“1”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結果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17" y="67786"/>
            <a:ext cx="2792337" cy="503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7642860" y="655320"/>
            <a:ext cx="7391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4" y="5170858"/>
            <a:ext cx="10462926" cy="154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19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Show.php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9120" y="1690688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新增一段查詢的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* from heart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7" y="210185"/>
            <a:ext cx="7678694" cy="59162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50080" y="2202180"/>
            <a:ext cx="5189220" cy="1409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2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執行結果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573530"/>
            <a:ext cx="10942320" cy="23817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1960" y="2933700"/>
            <a:ext cx="124968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11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建立資料庫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90" y="1778159"/>
            <a:ext cx="7734300" cy="43243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91640" y="5501640"/>
            <a:ext cx="4419600" cy="541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40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46147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70" y="157105"/>
            <a:ext cx="6780136" cy="62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95" y="515938"/>
            <a:ext cx="4452529" cy="61160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318" y="1555561"/>
            <a:ext cx="2530402" cy="459963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7482840" y="165418"/>
            <a:ext cx="1158240" cy="266700"/>
          </a:xfrm>
          <a:prstGeom prst="wedgeRect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完成程式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61759" y="3182360"/>
            <a:ext cx="3200400" cy="285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797602" y="2628900"/>
            <a:ext cx="685238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367457" y="4472940"/>
            <a:ext cx="1177623" cy="156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1" idx="3"/>
          </p:cNvCxnSpPr>
          <p:nvPr/>
        </p:nvCxnSpPr>
        <p:spPr>
          <a:xfrm flipV="1">
            <a:off x="2545080" y="4671060"/>
            <a:ext cx="4099560" cy="58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圖說文字 13"/>
          <p:cNvSpPr/>
          <p:nvPr/>
        </p:nvSpPr>
        <p:spPr>
          <a:xfrm>
            <a:off x="3897859" y="4251960"/>
            <a:ext cx="1158240" cy="511118"/>
          </a:xfrm>
          <a:prstGeom prst="wedgeRect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修改這個部分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8061959" y="2628900"/>
            <a:ext cx="3383947" cy="266700"/>
          </a:xfrm>
          <a:prstGeom prst="wedgeRectCallout">
            <a:avLst>
              <a:gd name="adj1" fmla="val -62280"/>
              <a:gd name="adj2" fmla="val 821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新增兩個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欄位放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Edit/DEL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40780" y="6324600"/>
            <a:ext cx="3513152" cy="198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10006393" y="6234951"/>
            <a:ext cx="1439513" cy="396990"/>
          </a:xfrm>
          <a:prstGeom prst="wedgeRectCallout">
            <a:avLst>
              <a:gd name="adj1" fmla="val -62280"/>
              <a:gd name="adj2" fmla="val 821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rowCount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顯示共幾筆紀錄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5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3388657"/>
            <a:ext cx="10871835" cy="278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22AF-7C86-4D96-AD73-1B4B3F0EE3B2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83" y="559760"/>
            <a:ext cx="6548438" cy="280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981700" y="1690688"/>
            <a:ext cx="4358640" cy="137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38200" y="4343288"/>
            <a:ext cx="8961120" cy="137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6546171" y="3146780"/>
            <a:ext cx="839629" cy="112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圖說文字 10"/>
          <p:cNvSpPr/>
          <p:nvPr/>
        </p:nvSpPr>
        <p:spPr>
          <a:xfrm>
            <a:off x="7700239" y="3604091"/>
            <a:ext cx="2099081" cy="556148"/>
          </a:xfrm>
          <a:prstGeom prst="wedgeRect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可以正確抓出資料庫資料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4380" y="5913120"/>
            <a:ext cx="1341120" cy="292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49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490</Words>
  <Application>Microsoft Office PowerPoint</Application>
  <PresentationFormat>寬螢幕</PresentationFormat>
  <Paragraphs>120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Calibri</vt:lpstr>
      <vt:lpstr>新細明體</vt:lpstr>
      <vt:lpstr>Arial</vt:lpstr>
      <vt:lpstr>微軟正黑體</vt:lpstr>
      <vt:lpstr>Oswald</vt:lpstr>
      <vt:lpstr>Office 佈景主題</vt:lpstr>
      <vt:lpstr>PowerPoint 簡報</vt:lpstr>
      <vt:lpstr>建立表格 2列12欄</vt:lpstr>
      <vt:lpstr>Show.php 建立一個空白表格</vt:lpstr>
      <vt:lpstr>Show.php</vt:lpstr>
      <vt:lpstr>執行結果</vt:lpstr>
      <vt:lpstr>建立資料庫</vt:lpstr>
      <vt:lpstr>PowerPoint 簡報</vt:lpstr>
      <vt:lpstr>Show.php </vt:lpstr>
      <vt:lpstr>完成結果</vt:lpstr>
      <vt:lpstr>Show 的更改</vt:lpstr>
      <vt:lpstr>Prg4  show 增加 edit del 動態連結</vt:lpstr>
      <vt:lpstr>PowerPoint 簡報</vt:lpstr>
      <vt:lpstr>Prg4 show.php 修改完成結果 [ Edit ] &amp; [DEL] 都能傳動態連結</vt:lpstr>
      <vt:lpstr>EDIT</vt:lpstr>
      <vt:lpstr>Edit流程</vt:lpstr>
      <vt:lpstr>Edit.php</vt:lpstr>
      <vt:lpstr>指定預設值HTML語法 (以radio選項為例)</vt:lpstr>
      <vt:lpstr>Edit.php 修改  (以性別作範例)</vt:lpstr>
      <vt:lpstr>Edit.php 需修改的部分</vt:lpstr>
      <vt:lpstr>Update.php 程式流程</vt:lpstr>
      <vt:lpstr>Update.php 需新增的部分</vt:lpstr>
      <vt:lpstr>Update.php 年齡取得預設值  selected</vt:lpstr>
      <vt:lpstr>DEL 刪除資料</vt:lpstr>
      <vt:lpstr>Del.php 刪除資料</vt:lpstr>
      <vt:lpstr>Del.php修改完成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琦崴 劉</dc:creator>
  <cp:lastModifiedBy>eric</cp:lastModifiedBy>
  <cp:revision>95</cp:revision>
  <dcterms:created xsi:type="dcterms:W3CDTF">2022-02-21T13:50:08Z</dcterms:created>
  <dcterms:modified xsi:type="dcterms:W3CDTF">2022-05-25T08:21:46Z</dcterms:modified>
</cp:coreProperties>
</file>