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8" r:id="rId4"/>
    <p:sldId id="274" r:id="rId5"/>
    <p:sldId id="277" r:id="rId6"/>
    <p:sldId id="276" r:id="rId7"/>
    <p:sldId id="269" r:id="rId8"/>
    <p:sldId id="270" r:id="rId9"/>
    <p:sldId id="272" r:id="rId10"/>
    <p:sldId id="257" r:id="rId11"/>
    <p:sldId id="273" r:id="rId12"/>
    <p:sldId id="258" r:id="rId13"/>
    <p:sldId id="259" r:id="rId14"/>
    <p:sldId id="260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68" r:id="rId23"/>
    <p:sldId id="279" r:id="rId24"/>
    <p:sldId id="280" r:id="rId25"/>
    <p:sldId id="281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郁芳 黃" userId="ae5d4609dd5f2a58" providerId="LiveId" clId="{78780895-0B80-4A10-9D72-ADA2C06DC098}"/>
    <pc:docChg chg="undo custSel addSld delSld modSld sldOrd">
      <pc:chgData name="郁芳 黃" userId="ae5d4609dd5f2a58" providerId="LiveId" clId="{78780895-0B80-4A10-9D72-ADA2C06DC098}" dt="2021-04-06T06:32:43.038" v="741" actId="14100"/>
      <pc:docMkLst>
        <pc:docMk/>
      </pc:docMkLst>
      <pc:sldChg chg="modSp mod">
        <pc:chgData name="郁芳 黃" userId="ae5d4609dd5f2a58" providerId="LiveId" clId="{78780895-0B80-4A10-9D72-ADA2C06DC098}" dt="2021-03-19T08:04:47.374" v="396" actId="2711"/>
        <pc:sldMkLst>
          <pc:docMk/>
          <pc:sldMk cId="1438323479" sldId="256"/>
        </pc:sldMkLst>
        <pc:spChg chg="mod">
          <ac:chgData name="郁芳 黃" userId="ae5d4609dd5f2a58" providerId="LiveId" clId="{78780895-0B80-4A10-9D72-ADA2C06DC098}" dt="2021-03-19T08:04:47.374" v="396" actId="2711"/>
          <ac:spMkLst>
            <pc:docMk/>
            <pc:sldMk cId="1438323479" sldId="256"/>
            <ac:spMk id="3" creationId="{A0E272E8-A6CC-4555-BCE9-07726B2E1C40}"/>
          </ac:spMkLst>
        </pc:spChg>
      </pc:sldChg>
      <pc:sldChg chg="addSp modSp mod">
        <pc:chgData name="郁芳 黃" userId="ae5d4609dd5f2a58" providerId="LiveId" clId="{78780895-0B80-4A10-9D72-ADA2C06DC098}" dt="2021-03-22T10:02:06.235" v="610" actId="207"/>
        <pc:sldMkLst>
          <pc:docMk/>
          <pc:sldMk cId="548762241" sldId="257"/>
        </pc:sldMkLst>
        <pc:spChg chg="mod">
          <ac:chgData name="郁芳 黃" userId="ae5d4609dd5f2a58" providerId="LiveId" clId="{78780895-0B80-4A10-9D72-ADA2C06DC098}" dt="2021-03-22T10:02:06.235" v="610" actId="207"/>
          <ac:spMkLst>
            <pc:docMk/>
            <pc:sldMk cId="548762241" sldId="257"/>
            <ac:spMk id="3" creationId="{FF49BA1D-E34B-48FC-878F-8B3EDBD8BC21}"/>
          </ac:spMkLst>
        </pc:spChg>
        <pc:spChg chg="add mod">
          <ac:chgData name="郁芳 黃" userId="ae5d4609dd5f2a58" providerId="LiveId" clId="{78780895-0B80-4A10-9D72-ADA2C06DC098}" dt="2021-03-19T08:01:36.867" v="369" actId="3626"/>
          <ac:spMkLst>
            <pc:docMk/>
            <pc:sldMk cId="548762241" sldId="257"/>
            <ac:spMk id="4" creationId="{5658E261-E5E2-46B4-99EB-54E7D5C973C4}"/>
          </ac:spMkLst>
        </pc:spChg>
      </pc:sldChg>
      <pc:sldChg chg="modSp mod">
        <pc:chgData name="郁芳 黃" userId="ae5d4609dd5f2a58" providerId="LiveId" clId="{78780895-0B80-4A10-9D72-ADA2C06DC098}" dt="2021-03-19T06:58:32.850" v="316" actId="2711"/>
        <pc:sldMkLst>
          <pc:docMk/>
          <pc:sldMk cId="4102553167" sldId="258"/>
        </pc:sldMkLst>
        <pc:spChg chg="mod">
          <ac:chgData name="郁芳 黃" userId="ae5d4609dd5f2a58" providerId="LiveId" clId="{78780895-0B80-4A10-9D72-ADA2C06DC098}" dt="2021-03-19T06:58:32.850" v="316" actId="2711"/>
          <ac:spMkLst>
            <pc:docMk/>
            <pc:sldMk cId="4102553167" sldId="258"/>
            <ac:spMk id="2" creationId="{B1BE22C7-9A47-451C-80D2-264DEAB92F33}"/>
          </ac:spMkLst>
        </pc:spChg>
      </pc:sldChg>
      <pc:sldChg chg="modSp mod">
        <pc:chgData name="郁芳 黃" userId="ae5d4609dd5f2a58" providerId="LiveId" clId="{78780895-0B80-4A10-9D72-ADA2C06DC098}" dt="2021-03-19T06:58:37.689" v="317" actId="2711"/>
        <pc:sldMkLst>
          <pc:docMk/>
          <pc:sldMk cId="4050544296" sldId="259"/>
        </pc:sldMkLst>
        <pc:spChg chg="mod">
          <ac:chgData name="郁芳 黃" userId="ae5d4609dd5f2a58" providerId="LiveId" clId="{78780895-0B80-4A10-9D72-ADA2C06DC098}" dt="2021-03-19T06:58:37.689" v="317" actId="2711"/>
          <ac:spMkLst>
            <pc:docMk/>
            <pc:sldMk cId="4050544296" sldId="259"/>
            <ac:spMk id="2" creationId="{B1BE22C7-9A47-451C-80D2-264DEAB92F33}"/>
          </ac:spMkLst>
        </pc:spChg>
      </pc:sldChg>
      <pc:sldChg chg="addSp modSp mod">
        <pc:chgData name="郁芳 黃" userId="ae5d4609dd5f2a58" providerId="LiveId" clId="{78780895-0B80-4A10-9D72-ADA2C06DC098}" dt="2021-03-19T08:02:14.054" v="370"/>
        <pc:sldMkLst>
          <pc:docMk/>
          <pc:sldMk cId="847291847" sldId="260"/>
        </pc:sldMkLst>
        <pc:spChg chg="mod">
          <ac:chgData name="郁芳 黃" userId="ae5d4609dd5f2a58" providerId="LiveId" clId="{78780895-0B80-4A10-9D72-ADA2C06DC098}" dt="2021-03-19T06:58:43.206" v="318" actId="2711"/>
          <ac:spMkLst>
            <pc:docMk/>
            <pc:sldMk cId="847291847" sldId="260"/>
            <ac:spMk id="2" creationId="{CC9E8161-DDB6-4CAD-A8E0-E2E82BDCE6C8}"/>
          </ac:spMkLst>
        </pc:spChg>
        <pc:spChg chg="add mod">
          <ac:chgData name="郁芳 黃" userId="ae5d4609dd5f2a58" providerId="LiveId" clId="{78780895-0B80-4A10-9D72-ADA2C06DC098}" dt="2021-03-19T08:02:14.054" v="370"/>
          <ac:spMkLst>
            <pc:docMk/>
            <pc:sldMk cId="847291847" sldId="260"/>
            <ac:spMk id="6" creationId="{47FBCD75-35DF-4ACE-8D9E-31735CBE45D2}"/>
          </ac:spMkLst>
        </pc:spChg>
      </pc:sldChg>
      <pc:sldChg chg="modSp mod">
        <pc:chgData name="郁芳 黃" userId="ae5d4609dd5f2a58" providerId="LiveId" clId="{78780895-0B80-4A10-9D72-ADA2C06DC098}" dt="2021-03-19T06:58:47.366" v="319" actId="2711"/>
        <pc:sldMkLst>
          <pc:docMk/>
          <pc:sldMk cId="1421337339" sldId="261"/>
        </pc:sldMkLst>
        <pc:spChg chg="mod">
          <ac:chgData name="郁芳 黃" userId="ae5d4609dd5f2a58" providerId="LiveId" clId="{78780895-0B80-4A10-9D72-ADA2C06DC098}" dt="2021-03-19T06:58:47.366" v="319" actId="2711"/>
          <ac:spMkLst>
            <pc:docMk/>
            <pc:sldMk cId="1421337339" sldId="261"/>
            <ac:spMk id="2" creationId="{84048CEA-A2BA-4ECF-A7C7-6C57713C1A9B}"/>
          </ac:spMkLst>
        </pc:spChg>
        <pc:picChg chg="mod">
          <ac:chgData name="郁芳 黃" userId="ae5d4609dd5f2a58" providerId="LiveId" clId="{78780895-0B80-4A10-9D72-ADA2C06DC098}" dt="2021-03-19T06:32:05.306" v="80" actId="1076"/>
          <ac:picMkLst>
            <pc:docMk/>
            <pc:sldMk cId="1421337339" sldId="261"/>
            <ac:picMk id="9" creationId="{FA92DA72-F59F-4BC6-80ED-7ADD68471FEE}"/>
          </ac:picMkLst>
        </pc:picChg>
        <pc:picChg chg="mod">
          <ac:chgData name="郁芳 黃" userId="ae5d4609dd5f2a58" providerId="LiveId" clId="{78780895-0B80-4A10-9D72-ADA2C06DC098}" dt="2021-03-19T06:32:14.460" v="83" actId="1076"/>
          <ac:picMkLst>
            <pc:docMk/>
            <pc:sldMk cId="1421337339" sldId="261"/>
            <ac:picMk id="11" creationId="{FE112BF0-5D39-420C-956B-8DFD298679DC}"/>
          </ac:picMkLst>
        </pc:picChg>
      </pc:sldChg>
      <pc:sldChg chg="addSp modSp mod">
        <pc:chgData name="郁芳 黃" userId="ae5d4609dd5f2a58" providerId="LiveId" clId="{78780895-0B80-4A10-9D72-ADA2C06DC098}" dt="2021-03-19T08:00:28.831" v="364"/>
        <pc:sldMkLst>
          <pc:docMk/>
          <pc:sldMk cId="1322952496" sldId="262"/>
        </pc:sldMkLst>
        <pc:spChg chg="mod">
          <ac:chgData name="郁芳 黃" userId="ae5d4609dd5f2a58" providerId="LiveId" clId="{78780895-0B80-4A10-9D72-ADA2C06DC098}" dt="2021-03-19T06:59:05.018" v="320" actId="2711"/>
          <ac:spMkLst>
            <pc:docMk/>
            <pc:sldMk cId="1322952496" sldId="262"/>
            <ac:spMk id="2" creationId="{79AFD5D9-5F91-4F4B-BF83-59B54E3857FC}"/>
          </ac:spMkLst>
        </pc:spChg>
        <pc:spChg chg="add mod">
          <ac:chgData name="郁芳 黃" userId="ae5d4609dd5f2a58" providerId="LiveId" clId="{78780895-0B80-4A10-9D72-ADA2C06DC098}" dt="2021-03-19T08:00:28.831" v="364"/>
          <ac:spMkLst>
            <pc:docMk/>
            <pc:sldMk cId="1322952496" sldId="262"/>
            <ac:spMk id="8" creationId="{9C70BE87-2485-476B-BC31-B4C94E492229}"/>
          </ac:spMkLst>
        </pc:spChg>
      </pc:sldChg>
      <pc:sldChg chg="modSp mod">
        <pc:chgData name="郁芳 黃" userId="ae5d4609dd5f2a58" providerId="LiveId" clId="{78780895-0B80-4A10-9D72-ADA2C06DC098}" dt="2021-03-19T06:59:19.232" v="324" actId="404"/>
        <pc:sldMkLst>
          <pc:docMk/>
          <pc:sldMk cId="4193359200" sldId="263"/>
        </pc:sldMkLst>
        <pc:spChg chg="mod">
          <ac:chgData name="郁芳 黃" userId="ae5d4609dd5f2a58" providerId="LiveId" clId="{78780895-0B80-4A10-9D72-ADA2C06DC098}" dt="2021-03-19T06:59:14.589" v="322" actId="2711"/>
          <ac:spMkLst>
            <pc:docMk/>
            <pc:sldMk cId="4193359200" sldId="263"/>
            <ac:spMk id="2" creationId="{E60C9DEE-5F62-4E76-9D62-AD50383C0F13}"/>
          </ac:spMkLst>
        </pc:spChg>
        <pc:spChg chg="mod">
          <ac:chgData name="郁芳 黃" userId="ae5d4609dd5f2a58" providerId="LiveId" clId="{78780895-0B80-4A10-9D72-ADA2C06DC098}" dt="2021-03-19T06:59:19.232" v="324" actId="404"/>
          <ac:spMkLst>
            <pc:docMk/>
            <pc:sldMk cId="4193359200" sldId="263"/>
            <ac:spMk id="7" creationId="{A14AA33F-CDD2-4E4B-94A4-29AF84A9A34C}"/>
          </ac:spMkLst>
        </pc:spChg>
        <pc:picChg chg="mod">
          <ac:chgData name="郁芳 黃" userId="ae5d4609dd5f2a58" providerId="LiveId" clId="{78780895-0B80-4A10-9D72-ADA2C06DC098}" dt="2021-03-19T06:32:20.962" v="85" actId="1076"/>
          <ac:picMkLst>
            <pc:docMk/>
            <pc:sldMk cId="4193359200" sldId="263"/>
            <ac:picMk id="11" creationId="{4F096CCC-4145-4890-984D-9D61923D879A}"/>
          </ac:picMkLst>
        </pc:picChg>
        <pc:picChg chg="mod">
          <ac:chgData name="郁芳 黃" userId="ae5d4609dd5f2a58" providerId="LiveId" clId="{78780895-0B80-4A10-9D72-ADA2C06DC098}" dt="2021-03-19T06:32:25.937" v="86" actId="14100"/>
          <ac:picMkLst>
            <pc:docMk/>
            <pc:sldMk cId="4193359200" sldId="263"/>
            <ac:picMk id="13" creationId="{28351A4D-6C38-49E3-9811-DA910FB05D68}"/>
          </ac:picMkLst>
        </pc:picChg>
      </pc:sldChg>
      <pc:sldChg chg="addSp delSp modSp mod">
        <pc:chgData name="郁芳 黃" userId="ae5d4609dd5f2a58" providerId="LiveId" clId="{78780895-0B80-4A10-9D72-ADA2C06DC098}" dt="2021-03-19T08:03:05.775" v="371" actId="478"/>
        <pc:sldMkLst>
          <pc:docMk/>
          <pc:sldMk cId="2067362508" sldId="264"/>
        </pc:sldMkLst>
        <pc:spChg chg="mod">
          <ac:chgData name="郁芳 黃" userId="ae5d4609dd5f2a58" providerId="LiveId" clId="{78780895-0B80-4A10-9D72-ADA2C06DC098}" dt="2021-03-19T06:59:10.274" v="321" actId="2711"/>
          <ac:spMkLst>
            <pc:docMk/>
            <pc:sldMk cId="2067362508" sldId="264"/>
            <ac:spMk id="2" creationId="{BA29EA39-56AC-438C-BFF8-BAF781618C9D}"/>
          </ac:spMkLst>
        </pc:spChg>
        <pc:spChg chg="add del mod">
          <ac:chgData name="郁芳 黃" userId="ae5d4609dd5f2a58" providerId="LiveId" clId="{78780895-0B80-4A10-9D72-ADA2C06DC098}" dt="2021-03-19T08:03:05.775" v="371" actId="478"/>
          <ac:spMkLst>
            <pc:docMk/>
            <pc:sldMk cId="2067362508" sldId="264"/>
            <ac:spMk id="8" creationId="{A4A4C352-01A3-4EAA-ACDD-8AB1226036E5}"/>
          </ac:spMkLst>
        </pc:spChg>
      </pc:sldChg>
      <pc:sldChg chg="addSp modSp mod">
        <pc:chgData name="郁芳 黃" userId="ae5d4609dd5f2a58" providerId="LiveId" clId="{78780895-0B80-4A10-9D72-ADA2C06DC098}" dt="2021-03-19T08:00:36.223" v="366"/>
        <pc:sldMkLst>
          <pc:docMk/>
          <pc:sldMk cId="2545992587" sldId="265"/>
        </pc:sldMkLst>
        <pc:spChg chg="mod">
          <ac:chgData name="郁芳 黃" userId="ae5d4609dd5f2a58" providerId="LiveId" clId="{78780895-0B80-4A10-9D72-ADA2C06DC098}" dt="2021-03-19T06:59:26.528" v="325" actId="2711"/>
          <ac:spMkLst>
            <pc:docMk/>
            <pc:sldMk cId="2545992587" sldId="265"/>
            <ac:spMk id="2" creationId="{264A6524-D0AA-4ADA-A073-50BA19456DC2}"/>
          </ac:spMkLst>
        </pc:spChg>
        <pc:spChg chg="mod">
          <ac:chgData name="郁芳 黃" userId="ae5d4609dd5f2a58" providerId="LiveId" clId="{78780895-0B80-4A10-9D72-ADA2C06DC098}" dt="2021-03-19T06:32:36.136" v="94" actId="27636"/>
          <ac:spMkLst>
            <pc:docMk/>
            <pc:sldMk cId="2545992587" sldId="265"/>
            <ac:spMk id="3" creationId="{5DC3A5D4-16D7-457F-8D03-ECD613C8955C}"/>
          </ac:spMkLst>
        </pc:spChg>
        <pc:spChg chg="add mod">
          <ac:chgData name="郁芳 黃" userId="ae5d4609dd5f2a58" providerId="LiveId" clId="{78780895-0B80-4A10-9D72-ADA2C06DC098}" dt="2021-03-19T08:00:36.223" v="366"/>
          <ac:spMkLst>
            <pc:docMk/>
            <pc:sldMk cId="2545992587" sldId="265"/>
            <ac:spMk id="7" creationId="{2D87AEDE-EC40-45AD-9772-267A90C3547C}"/>
          </ac:spMkLst>
        </pc:spChg>
      </pc:sldChg>
      <pc:sldChg chg="modSp mod">
        <pc:chgData name="郁芳 黃" userId="ae5d4609dd5f2a58" providerId="LiveId" clId="{78780895-0B80-4A10-9D72-ADA2C06DC098}" dt="2021-03-19T06:59:31.869" v="326" actId="2711"/>
        <pc:sldMkLst>
          <pc:docMk/>
          <pc:sldMk cId="608963880" sldId="266"/>
        </pc:sldMkLst>
        <pc:spChg chg="mod">
          <ac:chgData name="郁芳 黃" userId="ae5d4609dd5f2a58" providerId="LiveId" clId="{78780895-0B80-4A10-9D72-ADA2C06DC098}" dt="2021-03-19T06:59:31.869" v="326" actId="2711"/>
          <ac:spMkLst>
            <pc:docMk/>
            <pc:sldMk cId="608963880" sldId="266"/>
            <ac:spMk id="2" creationId="{86C7AA8B-B65B-4953-8D9A-EC36239D83EC}"/>
          </ac:spMkLst>
        </pc:spChg>
      </pc:sldChg>
      <pc:sldChg chg="addSp delSp modSp new mod">
        <pc:chgData name="郁芳 黃" userId="ae5d4609dd5f2a58" providerId="LiveId" clId="{78780895-0B80-4A10-9D72-ADA2C06DC098}" dt="2021-03-19T08:00:41.499" v="367"/>
        <pc:sldMkLst>
          <pc:docMk/>
          <pc:sldMk cId="2882456156" sldId="267"/>
        </pc:sldMkLst>
        <pc:spChg chg="mod">
          <ac:chgData name="郁芳 黃" userId="ae5d4609dd5f2a58" providerId="LiveId" clId="{78780895-0B80-4A10-9D72-ADA2C06DC098}" dt="2021-03-19T06:59:36.524" v="327" actId="2711"/>
          <ac:spMkLst>
            <pc:docMk/>
            <pc:sldMk cId="2882456156" sldId="267"/>
            <ac:spMk id="2" creationId="{D059B4BA-C024-4C66-A5F9-0665D29F2B1B}"/>
          </ac:spMkLst>
        </pc:spChg>
        <pc:spChg chg="del">
          <ac:chgData name="郁芳 黃" userId="ae5d4609dd5f2a58" providerId="LiveId" clId="{78780895-0B80-4A10-9D72-ADA2C06DC098}" dt="2021-03-18T14:46:36.298" v="9" actId="22"/>
          <ac:spMkLst>
            <pc:docMk/>
            <pc:sldMk cId="2882456156" sldId="267"/>
            <ac:spMk id="3" creationId="{7BB47A74-C546-4051-BCB8-A44391FBD9B2}"/>
          </ac:spMkLst>
        </pc:spChg>
        <pc:spChg chg="add mod">
          <ac:chgData name="郁芳 黃" userId="ae5d4609dd5f2a58" providerId="LiveId" clId="{78780895-0B80-4A10-9D72-ADA2C06DC098}" dt="2021-03-19T08:00:41.499" v="367"/>
          <ac:spMkLst>
            <pc:docMk/>
            <pc:sldMk cId="2882456156" sldId="267"/>
            <ac:spMk id="8" creationId="{E4BABC65-F8DB-4C26-AD09-8802A9AD7C40}"/>
          </ac:spMkLst>
        </pc:spChg>
        <pc:picChg chg="add mod ord modCrop">
          <ac:chgData name="郁芳 黃" userId="ae5d4609dd5f2a58" providerId="LiveId" clId="{78780895-0B80-4A10-9D72-ADA2C06DC098}" dt="2021-03-18T14:47:07.190" v="19" actId="1076"/>
          <ac:picMkLst>
            <pc:docMk/>
            <pc:sldMk cId="2882456156" sldId="267"/>
            <ac:picMk id="5" creationId="{A81069BB-5F51-4A35-AB61-EF15A4DEA385}"/>
          </ac:picMkLst>
        </pc:picChg>
        <pc:picChg chg="add mod modCrop">
          <ac:chgData name="郁芳 黃" userId="ae5d4609dd5f2a58" providerId="LiveId" clId="{78780895-0B80-4A10-9D72-ADA2C06DC098}" dt="2021-03-18T14:47:15.306" v="23" actId="1076"/>
          <ac:picMkLst>
            <pc:docMk/>
            <pc:sldMk cId="2882456156" sldId="267"/>
            <ac:picMk id="7" creationId="{27578B0D-157E-495C-B353-47C784DE0DCE}"/>
          </ac:picMkLst>
        </pc:picChg>
      </pc:sldChg>
      <pc:sldChg chg="addSp delSp modSp new mod">
        <pc:chgData name="郁芳 黃" userId="ae5d4609dd5f2a58" providerId="LiveId" clId="{78780895-0B80-4A10-9D72-ADA2C06DC098}" dt="2021-03-19T06:59:42.956" v="328" actId="2711"/>
        <pc:sldMkLst>
          <pc:docMk/>
          <pc:sldMk cId="4179346338" sldId="268"/>
        </pc:sldMkLst>
        <pc:spChg chg="mod">
          <ac:chgData name="郁芳 黃" userId="ae5d4609dd5f2a58" providerId="LiveId" clId="{78780895-0B80-4A10-9D72-ADA2C06DC098}" dt="2021-03-19T06:59:42.956" v="328" actId="2711"/>
          <ac:spMkLst>
            <pc:docMk/>
            <pc:sldMk cId="4179346338" sldId="268"/>
            <ac:spMk id="2" creationId="{5CE5BC3C-DFAF-4FAB-ACD8-9E37097BD43A}"/>
          </ac:spMkLst>
        </pc:spChg>
        <pc:spChg chg="del">
          <ac:chgData name="郁芳 黃" userId="ae5d4609dd5f2a58" providerId="LiveId" clId="{78780895-0B80-4A10-9D72-ADA2C06DC098}" dt="2021-03-18T14:48:04.870" v="34" actId="478"/>
          <ac:spMkLst>
            <pc:docMk/>
            <pc:sldMk cId="4179346338" sldId="268"/>
            <ac:spMk id="3" creationId="{BD2935D0-390A-4106-9621-A5B144A3E3C5}"/>
          </ac:spMkLst>
        </pc:spChg>
        <pc:spChg chg="add del mod">
          <ac:chgData name="郁芳 黃" userId="ae5d4609dd5f2a58" providerId="LiveId" clId="{78780895-0B80-4A10-9D72-ADA2C06DC098}" dt="2021-03-18T14:48:41.116" v="43" actId="478"/>
          <ac:spMkLst>
            <pc:docMk/>
            <pc:sldMk cId="4179346338" sldId="268"/>
            <ac:spMk id="8" creationId="{3DF8F366-45A5-486D-B58B-6A0CE01F4DBD}"/>
          </ac:spMkLst>
        </pc:spChg>
        <pc:spChg chg="add mod">
          <ac:chgData name="郁芳 黃" userId="ae5d4609dd5f2a58" providerId="LiveId" clId="{78780895-0B80-4A10-9D72-ADA2C06DC098}" dt="2021-03-19T06:35:29.331" v="148" actId="403"/>
          <ac:spMkLst>
            <pc:docMk/>
            <pc:sldMk cId="4179346338" sldId="268"/>
            <ac:spMk id="9" creationId="{B614F3ED-6A9E-4376-84DC-99A7D050890A}"/>
          </ac:spMkLst>
        </pc:spChg>
        <pc:picChg chg="add mod">
          <ac:chgData name="郁芳 黃" userId="ae5d4609dd5f2a58" providerId="LiveId" clId="{78780895-0B80-4A10-9D72-ADA2C06DC098}" dt="2021-03-18T14:48:14.582" v="36" actId="1076"/>
          <ac:picMkLst>
            <pc:docMk/>
            <pc:sldMk cId="4179346338" sldId="268"/>
            <ac:picMk id="5" creationId="{39B6F245-4F00-4E55-968C-3BB08A3C2AE1}"/>
          </ac:picMkLst>
        </pc:picChg>
        <pc:cxnChg chg="add mod">
          <ac:chgData name="郁芳 黃" userId="ae5d4609dd5f2a58" providerId="LiveId" clId="{78780895-0B80-4A10-9D72-ADA2C06DC098}" dt="2021-03-18T14:48:32.313" v="40" actId="1076"/>
          <ac:cxnSpMkLst>
            <pc:docMk/>
            <pc:sldMk cId="4179346338" sldId="268"/>
            <ac:cxnSpMk id="7" creationId="{C195A67F-94B4-464D-9634-306B21CFD843}"/>
          </ac:cxnSpMkLst>
        </pc:cxnChg>
      </pc:sldChg>
      <pc:sldChg chg="addSp delSp new mod">
        <pc:chgData name="郁芳 黃" userId="ae5d4609dd5f2a58" providerId="LiveId" clId="{78780895-0B80-4A10-9D72-ADA2C06DC098}" dt="2021-03-19T06:27:10.556" v="73" actId="22"/>
        <pc:sldMkLst>
          <pc:docMk/>
          <pc:sldMk cId="4220842236" sldId="269"/>
        </pc:sldMkLst>
        <pc:spChg chg="del">
          <ac:chgData name="郁芳 黃" userId="ae5d4609dd5f2a58" providerId="LiveId" clId="{78780895-0B80-4A10-9D72-ADA2C06DC098}" dt="2021-03-19T05:41:52.521" v="70" actId="478"/>
          <ac:spMkLst>
            <pc:docMk/>
            <pc:sldMk cId="4220842236" sldId="269"/>
            <ac:spMk id="2" creationId="{F97ADA92-57E2-4295-BCA3-84755E5C3EE1}"/>
          </ac:spMkLst>
        </pc:spChg>
        <pc:spChg chg="del">
          <ac:chgData name="郁芳 黃" userId="ae5d4609dd5f2a58" providerId="LiveId" clId="{78780895-0B80-4A10-9D72-ADA2C06DC098}" dt="2021-03-19T05:41:52.521" v="70" actId="478"/>
          <ac:spMkLst>
            <pc:docMk/>
            <pc:sldMk cId="4220842236" sldId="269"/>
            <ac:spMk id="3" creationId="{054CEA56-D11B-441D-9DD3-859452B09F8F}"/>
          </ac:spMkLst>
        </pc:spChg>
        <pc:picChg chg="add del">
          <ac:chgData name="郁芳 黃" userId="ae5d4609dd5f2a58" providerId="LiveId" clId="{78780895-0B80-4A10-9D72-ADA2C06DC098}" dt="2021-03-19T06:27:09.387" v="72" actId="478"/>
          <ac:picMkLst>
            <pc:docMk/>
            <pc:sldMk cId="4220842236" sldId="269"/>
            <ac:picMk id="5" creationId="{E95A03A1-B943-4635-9806-868F183DB730}"/>
          </ac:picMkLst>
        </pc:picChg>
        <pc:picChg chg="add">
          <ac:chgData name="郁芳 黃" userId="ae5d4609dd5f2a58" providerId="LiveId" clId="{78780895-0B80-4A10-9D72-ADA2C06DC098}" dt="2021-03-19T06:27:10.556" v="73" actId="22"/>
          <ac:picMkLst>
            <pc:docMk/>
            <pc:sldMk cId="4220842236" sldId="269"/>
            <ac:picMk id="7" creationId="{AC320078-EC26-45A8-B578-A8C4A3A1AF0E}"/>
          </ac:picMkLst>
        </pc:picChg>
      </pc:sldChg>
      <pc:sldChg chg="addSp delSp modSp new mod">
        <pc:chgData name="郁芳 黃" userId="ae5d4609dd5f2a58" providerId="LiveId" clId="{78780895-0B80-4A10-9D72-ADA2C06DC098}" dt="2021-03-19T06:29:15.540" v="78" actId="1076"/>
        <pc:sldMkLst>
          <pc:docMk/>
          <pc:sldMk cId="2162681075" sldId="270"/>
        </pc:sldMkLst>
        <pc:spChg chg="del">
          <ac:chgData name="郁芳 黃" userId="ae5d4609dd5f2a58" providerId="LiveId" clId="{78780895-0B80-4A10-9D72-ADA2C06DC098}" dt="2021-03-19T06:29:01.303" v="76" actId="478"/>
          <ac:spMkLst>
            <pc:docMk/>
            <pc:sldMk cId="2162681075" sldId="270"/>
            <ac:spMk id="2" creationId="{DF1D4AEB-164E-4FC1-AA33-9AA6FECC4F28}"/>
          </ac:spMkLst>
        </pc:spChg>
        <pc:spChg chg="del">
          <ac:chgData name="郁芳 黃" userId="ae5d4609dd5f2a58" providerId="LiveId" clId="{78780895-0B80-4A10-9D72-ADA2C06DC098}" dt="2021-03-19T06:29:03.351" v="77" actId="478"/>
          <ac:spMkLst>
            <pc:docMk/>
            <pc:sldMk cId="2162681075" sldId="270"/>
            <ac:spMk id="3" creationId="{8058CBFF-87BA-42F6-A762-F709BEFFE5FC}"/>
          </ac:spMkLst>
        </pc:spChg>
        <pc:picChg chg="add mod">
          <ac:chgData name="郁芳 黃" userId="ae5d4609dd5f2a58" providerId="LiveId" clId="{78780895-0B80-4A10-9D72-ADA2C06DC098}" dt="2021-03-19T06:29:15.540" v="78" actId="1076"/>
          <ac:picMkLst>
            <pc:docMk/>
            <pc:sldMk cId="2162681075" sldId="270"/>
            <ac:picMk id="5" creationId="{EBEEB1E8-81F5-4886-A87B-C5E29BF93773}"/>
          </ac:picMkLst>
        </pc:picChg>
      </pc:sldChg>
      <pc:sldChg chg="addSp modSp new mod">
        <pc:chgData name="郁芳 黃" userId="ae5d4609dd5f2a58" providerId="LiveId" clId="{78780895-0B80-4A10-9D72-ADA2C06DC098}" dt="2021-03-19T06:59:47.525" v="329" actId="2711"/>
        <pc:sldMkLst>
          <pc:docMk/>
          <pc:sldMk cId="3464313360" sldId="271"/>
        </pc:sldMkLst>
        <pc:spChg chg="mod">
          <ac:chgData name="郁芳 黃" userId="ae5d4609dd5f2a58" providerId="LiveId" clId="{78780895-0B80-4A10-9D72-ADA2C06DC098}" dt="2021-03-19T06:59:47.525" v="329" actId="2711"/>
          <ac:spMkLst>
            <pc:docMk/>
            <pc:sldMk cId="3464313360" sldId="271"/>
            <ac:spMk id="2" creationId="{31E58FBC-E148-4110-A9E2-86F5C74D5D8A}"/>
          </ac:spMkLst>
        </pc:spChg>
        <pc:spChg chg="mod">
          <ac:chgData name="郁芳 黃" userId="ae5d4609dd5f2a58" providerId="LiveId" clId="{78780895-0B80-4A10-9D72-ADA2C06DC098}" dt="2021-03-19T06:35:23.461" v="147" actId="404"/>
          <ac:spMkLst>
            <pc:docMk/>
            <pc:sldMk cId="3464313360" sldId="271"/>
            <ac:spMk id="3" creationId="{C6283D11-E981-4207-ADC5-9844129374AE}"/>
          </ac:spMkLst>
        </pc:spChg>
        <pc:picChg chg="add mod modCrop">
          <ac:chgData name="郁芳 黃" userId="ae5d4609dd5f2a58" providerId="LiveId" clId="{78780895-0B80-4A10-9D72-ADA2C06DC098}" dt="2021-03-19T06:36:38.744" v="156" actId="732"/>
          <ac:picMkLst>
            <pc:docMk/>
            <pc:sldMk cId="3464313360" sldId="271"/>
            <ac:picMk id="5" creationId="{BE10110B-7762-48EE-9521-71B3E5202C3C}"/>
          </ac:picMkLst>
        </pc:picChg>
        <pc:cxnChg chg="add mod">
          <ac:chgData name="郁芳 黃" userId="ae5d4609dd5f2a58" providerId="LiveId" clId="{78780895-0B80-4A10-9D72-ADA2C06DC098}" dt="2021-03-19T06:36:28.934" v="155" actId="14100"/>
          <ac:cxnSpMkLst>
            <pc:docMk/>
            <pc:sldMk cId="3464313360" sldId="271"/>
            <ac:cxnSpMk id="6" creationId="{06E37535-4F8E-4014-9CD2-1DD9EBC3B819}"/>
          </ac:cxnSpMkLst>
        </pc:cxnChg>
      </pc:sldChg>
      <pc:sldChg chg="addSp delSp modSp new mod ord">
        <pc:chgData name="郁芳 黃" userId="ae5d4609dd5f2a58" providerId="LiveId" clId="{78780895-0B80-4A10-9D72-ADA2C06DC098}" dt="2021-04-06T06:26:49.880" v="628"/>
        <pc:sldMkLst>
          <pc:docMk/>
          <pc:sldMk cId="2144862072" sldId="272"/>
        </pc:sldMkLst>
        <pc:spChg chg="del">
          <ac:chgData name="郁芳 黃" userId="ae5d4609dd5f2a58" providerId="LiveId" clId="{78780895-0B80-4A10-9D72-ADA2C06DC098}" dt="2021-03-19T06:36:56.784" v="158" actId="478"/>
          <ac:spMkLst>
            <pc:docMk/>
            <pc:sldMk cId="2144862072" sldId="272"/>
            <ac:spMk id="2" creationId="{6456EDE6-D4FC-484A-A109-B3937725C0AF}"/>
          </ac:spMkLst>
        </pc:spChg>
        <pc:spChg chg="mod">
          <ac:chgData name="郁芳 黃" userId="ae5d4609dd5f2a58" providerId="LiveId" clId="{78780895-0B80-4A10-9D72-ADA2C06DC098}" dt="2021-04-06T06:26:49.880" v="628"/>
          <ac:spMkLst>
            <pc:docMk/>
            <pc:sldMk cId="2144862072" sldId="272"/>
            <ac:spMk id="3" creationId="{140FFCEC-07F2-45F8-9FE6-81D6D8322CE3}"/>
          </ac:spMkLst>
        </pc:spChg>
        <pc:spChg chg="add mod">
          <ac:chgData name="郁芳 黃" userId="ae5d4609dd5f2a58" providerId="LiveId" clId="{78780895-0B80-4A10-9D72-ADA2C06DC098}" dt="2021-03-19T06:58:17.597" v="312" actId="2711"/>
          <ac:spMkLst>
            <pc:docMk/>
            <pc:sldMk cId="2144862072" sldId="272"/>
            <ac:spMk id="4" creationId="{E3829058-7726-4624-AA69-629044203B0F}"/>
          </ac:spMkLst>
        </pc:spChg>
      </pc:sldChg>
      <pc:sldChg chg="addSp delSp modSp new mod modAnim">
        <pc:chgData name="郁芳 黃" userId="ae5d4609dd5f2a58" providerId="LiveId" clId="{78780895-0B80-4A10-9D72-ADA2C06DC098}" dt="2021-03-23T03:29:39.253" v="619" actId="1076"/>
        <pc:sldMkLst>
          <pc:docMk/>
          <pc:sldMk cId="2471716733" sldId="273"/>
        </pc:sldMkLst>
        <pc:spChg chg="mod">
          <ac:chgData name="郁芳 黃" userId="ae5d4609dd5f2a58" providerId="LiveId" clId="{78780895-0B80-4A10-9D72-ADA2C06DC098}" dt="2021-03-23T03:28:10.139" v="611" actId="2711"/>
          <ac:spMkLst>
            <pc:docMk/>
            <pc:sldMk cId="2471716733" sldId="273"/>
            <ac:spMk id="2" creationId="{1F609829-5211-46A6-B864-6171BCC05BF6}"/>
          </ac:spMkLst>
        </pc:spChg>
        <pc:spChg chg="del">
          <ac:chgData name="郁芳 黃" userId="ae5d4609dd5f2a58" providerId="LiveId" clId="{78780895-0B80-4A10-9D72-ADA2C06DC098}" dt="2021-03-19T07:11:42.136" v="347"/>
          <ac:spMkLst>
            <pc:docMk/>
            <pc:sldMk cId="2471716733" sldId="273"/>
            <ac:spMk id="3" creationId="{0DC4ADFB-C888-42D5-BEC8-C19E34BB52A5}"/>
          </ac:spMkLst>
        </pc:spChg>
        <pc:spChg chg="add mod">
          <ac:chgData name="郁芳 黃" userId="ae5d4609dd5f2a58" providerId="LiveId" clId="{78780895-0B80-4A10-9D72-ADA2C06DC098}" dt="2021-03-23T03:29:39.253" v="619" actId="1076"/>
          <ac:spMkLst>
            <pc:docMk/>
            <pc:sldMk cId="2471716733" sldId="273"/>
            <ac:spMk id="3" creationId="{4295DF30-3C59-438C-B60B-8939C9BA2DCD}"/>
          </ac:spMkLst>
        </pc:spChg>
        <pc:picChg chg="add mod">
          <ac:chgData name="郁芳 黃" userId="ae5d4609dd5f2a58" providerId="LiveId" clId="{78780895-0B80-4A10-9D72-ADA2C06DC098}" dt="2021-03-19T07:18:08.527" v="350" actId="1076"/>
          <ac:picMkLst>
            <pc:docMk/>
            <pc:sldMk cId="2471716733" sldId="273"/>
            <ac:picMk id="4" creationId="{B22D0F59-2F95-4D36-8386-5FD79E7C3C84}"/>
          </ac:picMkLst>
        </pc:picChg>
      </pc:sldChg>
      <pc:sldChg chg="modSp new mod">
        <pc:chgData name="郁芳 黃" userId="ae5d4609dd5f2a58" providerId="LiveId" clId="{78780895-0B80-4A10-9D72-ADA2C06DC098}" dt="2021-03-22T10:01:37.652" v="609"/>
        <pc:sldMkLst>
          <pc:docMk/>
          <pc:sldMk cId="3872152559" sldId="274"/>
        </pc:sldMkLst>
        <pc:spChg chg="mod">
          <ac:chgData name="郁芳 黃" userId="ae5d4609dd5f2a58" providerId="LiveId" clId="{78780895-0B80-4A10-9D72-ADA2C06DC098}" dt="2021-03-22T07:17:33.545" v="400" actId="20577"/>
          <ac:spMkLst>
            <pc:docMk/>
            <pc:sldMk cId="3872152559" sldId="274"/>
            <ac:spMk id="2" creationId="{D36C27A5-2D82-4FCD-96EE-FCECD0E6EB0E}"/>
          </ac:spMkLst>
        </pc:spChg>
        <pc:spChg chg="mod">
          <ac:chgData name="郁芳 黃" userId="ae5d4609dd5f2a58" providerId="LiveId" clId="{78780895-0B80-4A10-9D72-ADA2C06DC098}" dt="2021-03-22T10:01:37.652" v="609"/>
          <ac:spMkLst>
            <pc:docMk/>
            <pc:sldMk cId="3872152559" sldId="274"/>
            <ac:spMk id="3" creationId="{C904CF02-A335-4679-8C00-73F77E0112EA}"/>
          </ac:spMkLst>
        </pc:spChg>
      </pc:sldChg>
      <pc:sldChg chg="modSp new mod ord">
        <pc:chgData name="郁芳 黃" userId="ae5d4609dd5f2a58" providerId="LiveId" clId="{78780895-0B80-4A10-9D72-ADA2C06DC098}" dt="2021-03-22T09:44:48.960" v="435" actId="403"/>
        <pc:sldMkLst>
          <pc:docMk/>
          <pc:sldMk cId="36684925" sldId="275"/>
        </pc:sldMkLst>
        <pc:spChg chg="mod">
          <ac:chgData name="郁芳 黃" userId="ae5d4609dd5f2a58" providerId="LiveId" clId="{78780895-0B80-4A10-9D72-ADA2C06DC098}" dt="2021-03-22T07:17:55.699" v="403" actId="2711"/>
          <ac:spMkLst>
            <pc:docMk/>
            <pc:sldMk cId="36684925" sldId="275"/>
            <ac:spMk id="2" creationId="{4F022E92-78FE-4C34-9374-D805A5DD54E4}"/>
          </ac:spMkLst>
        </pc:spChg>
        <pc:spChg chg="mod">
          <ac:chgData name="郁芳 黃" userId="ae5d4609dd5f2a58" providerId="LiveId" clId="{78780895-0B80-4A10-9D72-ADA2C06DC098}" dt="2021-03-22T09:44:48.960" v="435" actId="403"/>
          <ac:spMkLst>
            <pc:docMk/>
            <pc:sldMk cId="36684925" sldId="275"/>
            <ac:spMk id="3" creationId="{7FF5540B-3E2A-426C-99E1-6B8590D6F78C}"/>
          </ac:spMkLst>
        </pc:spChg>
      </pc:sldChg>
      <pc:sldChg chg="modSp new mod">
        <pc:chgData name="郁芳 黃" userId="ae5d4609dd5f2a58" providerId="LiveId" clId="{78780895-0B80-4A10-9D72-ADA2C06DC098}" dt="2021-03-22T10:01:11.047" v="607" actId="2710"/>
        <pc:sldMkLst>
          <pc:docMk/>
          <pc:sldMk cId="1456889514" sldId="276"/>
        </pc:sldMkLst>
        <pc:spChg chg="mod">
          <ac:chgData name="郁芳 黃" userId="ae5d4609dd5f2a58" providerId="LiveId" clId="{78780895-0B80-4A10-9D72-ADA2C06DC098}" dt="2021-03-22T07:19:30.324" v="406" actId="2711"/>
          <ac:spMkLst>
            <pc:docMk/>
            <pc:sldMk cId="1456889514" sldId="276"/>
            <ac:spMk id="2" creationId="{39B44F20-4059-4099-8343-656A00852F45}"/>
          </ac:spMkLst>
        </pc:spChg>
        <pc:spChg chg="mod">
          <ac:chgData name="郁芳 黃" userId="ae5d4609dd5f2a58" providerId="LiveId" clId="{78780895-0B80-4A10-9D72-ADA2C06DC098}" dt="2021-03-22T10:01:11.047" v="607" actId="2710"/>
          <ac:spMkLst>
            <pc:docMk/>
            <pc:sldMk cId="1456889514" sldId="276"/>
            <ac:spMk id="3" creationId="{59DE4B64-4F34-4FB6-AA68-F493B90B2649}"/>
          </ac:spMkLst>
        </pc:spChg>
      </pc:sldChg>
      <pc:sldChg chg="modSp new mod ord">
        <pc:chgData name="郁芳 黃" userId="ae5d4609dd5f2a58" providerId="LiveId" clId="{78780895-0B80-4A10-9D72-ADA2C06DC098}" dt="2021-03-22T09:49:12.225" v="452"/>
        <pc:sldMkLst>
          <pc:docMk/>
          <pc:sldMk cId="2931263507" sldId="277"/>
        </pc:sldMkLst>
        <pc:spChg chg="mod">
          <ac:chgData name="郁芳 黃" userId="ae5d4609dd5f2a58" providerId="LiveId" clId="{78780895-0B80-4A10-9D72-ADA2C06DC098}" dt="2021-03-22T07:19:50.482" v="409" actId="2711"/>
          <ac:spMkLst>
            <pc:docMk/>
            <pc:sldMk cId="2931263507" sldId="277"/>
            <ac:spMk id="2" creationId="{DD9E7BBD-6695-4C96-BE53-1EF4FC800DE3}"/>
          </ac:spMkLst>
        </pc:spChg>
        <pc:spChg chg="mod">
          <ac:chgData name="郁芳 黃" userId="ae5d4609dd5f2a58" providerId="LiveId" clId="{78780895-0B80-4A10-9D72-ADA2C06DC098}" dt="2021-03-22T09:49:12.225" v="452"/>
          <ac:spMkLst>
            <pc:docMk/>
            <pc:sldMk cId="2931263507" sldId="277"/>
            <ac:spMk id="3" creationId="{73E7CA9D-6C8E-4D59-9F65-D728BE0C9789}"/>
          </ac:spMkLst>
        </pc:spChg>
      </pc:sldChg>
      <pc:sldChg chg="add del">
        <pc:chgData name="郁芳 黃" userId="ae5d4609dd5f2a58" providerId="LiveId" clId="{78780895-0B80-4A10-9D72-ADA2C06DC098}" dt="2021-03-22T09:44:53.908" v="436" actId="47"/>
        <pc:sldMkLst>
          <pc:docMk/>
          <pc:sldMk cId="2758220083" sldId="278"/>
        </pc:sldMkLst>
      </pc:sldChg>
      <pc:sldChg chg="addSp delSp modSp add mod">
        <pc:chgData name="郁芳 黃" userId="ae5d4609dd5f2a58" providerId="LiveId" clId="{78780895-0B80-4A10-9D72-ADA2C06DC098}" dt="2021-03-22T09:45:50.771" v="445" actId="1076"/>
        <pc:sldMkLst>
          <pc:docMk/>
          <pc:sldMk cId="3719139675" sldId="278"/>
        </pc:sldMkLst>
        <pc:spChg chg="mod">
          <ac:chgData name="郁芳 黃" userId="ae5d4609dd5f2a58" providerId="LiveId" clId="{78780895-0B80-4A10-9D72-ADA2C06DC098}" dt="2021-03-22T09:45:11.569" v="439" actId="20577"/>
          <ac:spMkLst>
            <pc:docMk/>
            <pc:sldMk cId="3719139675" sldId="278"/>
            <ac:spMk id="2" creationId="{4F022E92-78FE-4C34-9374-D805A5DD54E4}"/>
          </ac:spMkLst>
        </pc:spChg>
        <pc:spChg chg="del">
          <ac:chgData name="郁芳 黃" userId="ae5d4609dd5f2a58" providerId="LiveId" clId="{78780895-0B80-4A10-9D72-ADA2C06DC098}" dt="2021-03-22T09:45:16.790" v="440" actId="478"/>
          <ac:spMkLst>
            <pc:docMk/>
            <pc:sldMk cId="3719139675" sldId="278"/>
            <ac:spMk id="3" creationId="{7FF5540B-3E2A-426C-99E1-6B8590D6F78C}"/>
          </ac:spMkLst>
        </pc:spChg>
        <pc:spChg chg="add del mod">
          <ac:chgData name="郁芳 黃" userId="ae5d4609dd5f2a58" providerId="LiveId" clId="{78780895-0B80-4A10-9D72-ADA2C06DC098}" dt="2021-03-22T09:45:45.274" v="443" actId="478"/>
          <ac:spMkLst>
            <pc:docMk/>
            <pc:sldMk cId="3719139675" sldId="278"/>
            <ac:spMk id="5" creationId="{258978CA-301D-4322-9446-BCB6C1243E12}"/>
          </ac:spMkLst>
        </pc:spChg>
        <pc:picChg chg="add mod">
          <ac:chgData name="郁芳 黃" userId="ae5d4609dd5f2a58" providerId="LiveId" clId="{78780895-0B80-4A10-9D72-ADA2C06DC098}" dt="2021-03-22T09:45:50.771" v="445" actId="1076"/>
          <ac:picMkLst>
            <pc:docMk/>
            <pc:sldMk cId="3719139675" sldId="278"/>
            <ac:picMk id="7" creationId="{6DFF5ADC-6810-4D79-907B-9A57E433E6ED}"/>
          </ac:picMkLst>
        </pc:picChg>
      </pc:sldChg>
      <pc:sldChg chg="addSp delSp modSp new mod">
        <pc:chgData name="郁芳 黃" userId="ae5d4609dd5f2a58" providerId="LiveId" clId="{78780895-0B80-4A10-9D72-ADA2C06DC098}" dt="2021-04-06T06:29:25.777" v="647" actId="1076"/>
        <pc:sldMkLst>
          <pc:docMk/>
          <pc:sldMk cId="2168788805" sldId="279"/>
        </pc:sldMkLst>
        <pc:spChg chg="del">
          <ac:chgData name="郁芳 黃" userId="ae5d4609dd5f2a58" providerId="LiveId" clId="{78780895-0B80-4A10-9D72-ADA2C06DC098}" dt="2021-04-06T06:27:18.973" v="630" actId="478"/>
          <ac:spMkLst>
            <pc:docMk/>
            <pc:sldMk cId="2168788805" sldId="279"/>
            <ac:spMk id="2" creationId="{27A83F21-50AF-49D9-83E0-FBDF4E895054}"/>
          </ac:spMkLst>
        </pc:spChg>
        <pc:spChg chg="del">
          <ac:chgData name="郁芳 黃" userId="ae5d4609dd5f2a58" providerId="LiveId" clId="{78780895-0B80-4A10-9D72-ADA2C06DC098}" dt="2021-04-06T06:28:51.846" v="644" actId="931"/>
          <ac:spMkLst>
            <pc:docMk/>
            <pc:sldMk cId="2168788805" sldId="279"/>
            <ac:spMk id="3" creationId="{CD7C6126-63D1-42C2-8642-F7A63CEFF454}"/>
          </ac:spMkLst>
        </pc:spChg>
        <pc:spChg chg="add mod">
          <ac:chgData name="郁芳 黃" userId="ae5d4609dd5f2a58" providerId="LiveId" clId="{78780895-0B80-4A10-9D72-ADA2C06DC098}" dt="2021-04-06T06:27:23.225" v="643"/>
          <ac:spMkLst>
            <pc:docMk/>
            <pc:sldMk cId="2168788805" sldId="279"/>
            <ac:spMk id="4" creationId="{D5D73045-D7FB-428F-B372-0470F1B10880}"/>
          </ac:spMkLst>
        </pc:spChg>
        <pc:spChg chg="add mod">
          <ac:chgData name="郁芳 黃" userId="ae5d4609dd5f2a58" providerId="LiveId" clId="{78780895-0B80-4A10-9D72-ADA2C06DC098}" dt="2021-04-06T06:29:07.046" v="645"/>
          <ac:spMkLst>
            <pc:docMk/>
            <pc:sldMk cId="2168788805" sldId="279"/>
            <ac:spMk id="7" creationId="{6AFAA573-7B5D-4344-83A4-3EAE6288538E}"/>
          </ac:spMkLst>
        </pc:spChg>
        <pc:picChg chg="add mod">
          <ac:chgData name="郁芳 黃" userId="ae5d4609dd5f2a58" providerId="LiveId" clId="{78780895-0B80-4A10-9D72-ADA2C06DC098}" dt="2021-04-06T06:29:25.777" v="647" actId="1076"/>
          <ac:picMkLst>
            <pc:docMk/>
            <pc:sldMk cId="2168788805" sldId="279"/>
            <ac:picMk id="6" creationId="{A5EF9F7C-09E3-4DB5-B61A-78190DE86E66}"/>
          </ac:picMkLst>
        </pc:picChg>
      </pc:sldChg>
      <pc:sldChg chg="new del">
        <pc:chgData name="郁芳 黃" userId="ae5d4609dd5f2a58" providerId="LiveId" clId="{78780895-0B80-4A10-9D72-ADA2C06DC098}" dt="2021-04-06T06:29:29.303" v="649" actId="680"/>
        <pc:sldMkLst>
          <pc:docMk/>
          <pc:sldMk cId="1823661919" sldId="280"/>
        </pc:sldMkLst>
      </pc:sldChg>
      <pc:sldChg chg="addSp delSp modSp add mod">
        <pc:chgData name="郁芳 黃" userId="ae5d4609dd5f2a58" providerId="LiveId" clId="{78780895-0B80-4A10-9D72-ADA2C06DC098}" dt="2021-04-06T06:30:01.654" v="658" actId="14100"/>
        <pc:sldMkLst>
          <pc:docMk/>
          <pc:sldMk cId="3728807215" sldId="280"/>
        </pc:sldMkLst>
        <pc:spChg chg="add del mod">
          <ac:chgData name="郁芳 黃" userId="ae5d4609dd5f2a58" providerId="LiveId" clId="{78780895-0B80-4A10-9D72-ADA2C06DC098}" dt="2021-04-06T06:29:57.776" v="655" actId="478"/>
          <ac:spMkLst>
            <pc:docMk/>
            <pc:sldMk cId="3728807215" sldId="280"/>
            <ac:spMk id="8" creationId="{685C6779-FBC2-4DD6-91A7-8C98BE3EF6A6}"/>
          </ac:spMkLst>
        </pc:spChg>
        <pc:picChg chg="add mod">
          <ac:chgData name="郁芳 黃" userId="ae5d4609dd5f2a58" providerId="LiveId" clId="{78780895-0B80-4A10-9D72-ADA2C06DC098}" dt="2021-04-06T06:30:01.654" v="658" actId="14100"/>
          <ac:picMkLst>
            <pc:docMk/>
            <pc:sldMk cId="3728807215" sldId="280"/>
            <ac:picMk id="3" creationId="{53147199-D708-4606-BFCD-D8A188FAB041}"/>
          </ac:picMkLst>
        </pc:picChg>
        <pc:picChg chg="del">
          <ac:chgData name="郁芳 黃" userId="ae5d4609dd5f2a58" providerId="LiveId" clId="{78780895-0B80-4A10-9D72-ADA2C06DC098}" dt="2021-04-06T06:29:53.600" v="654" actId="478"/>
          <ac:picMkLst>
            <pc:docMk/>
            <pc:sldMk cId="3728807215" sldId="280"/>
            <ac:picMk id="6" creationId="{A5EF9F7C-09E3-4DB5-B61A-78190DE86E66}"/>
          </ac:picMkLst>
        </pc:picChg>
      </pc:sldChg>
      <pc:sldChg chg="addSp delSp modSp new mod">
        <pc:chgData name="郁芳 黃" userId="ae5d4609dd5f2a58" providerId="LiveId" clId="{78780895-0B80-4A10-9D72-ADA2C06DC098}" dt="2021-04-06T06:32:43.038" v="741" actId="14100"/>
        <pc:sldMkLst>
          <pc:docMk/>
          <pc:sldMk cId="3005727341" sldId="281"/>
        </pc:sldMkLst>
        <pc:spChg chg="del">
          <ac:chgData name="郁芳 黃" userId="ae5d4609dd5f2a58" providerId="LiveId" clId="{78780895-0B80-4A10-9D72-ADA2C06DC098}" dt="2021-04-06T06:30:30.125" v="660" actId="478"/>
          <ac:spMkLst>
            <pc:docMk/>
            <pc:sldMk cId="3005727341" sldId="281"/>
            <ac:spMk id="2" creationId="{088A41DE-6761-43B2-9B51-AF2EFEDA209D}"/>
          </ac:spMkLst>
        </pc:spChg>
        <pc:spChg chg="add del mod">
          <ac:chgData name="郁芳 黃" userId="ae5d4609dd5f2a58" providerId="LiveId" clId="{78780895-0B80-4A10-9D72-ADA2C06DC098}" dt="2021-04-06T06:32:14.347" v="731" actId="313"/>
          <ac:spMkLst>
            <pc:docMk/>
            <pc:sldMk cId="3005727341" sldId="281"/>
            <ac:spMk id="3" creationId="{2EDEAFC1-897D-4EAA-A5DD-2CD4247291A5}"/>
          </ac:spMkLst>
        </pc:spChg>
        <pc:spChg chg="add mod">
          <ac:chgData name="郁芳 黃" userId="ae5d4609dd5f2a58" providerId="LiveId" clId="{78780895-0B80-4A10-9D72-ADA2C06DC098}" dt="2021-04-06T06:30:33.965" v="661"/>
          <ac:spMkLst>
            <pc:docMk/>
            <pc:sldMk cId="3005727341" sldId="281"/>
            <ac:spMk id="4" creationId="{1541CBA8-83D2-4267-94EF-D861915419CE}"/>
          </ac:spMkLst>
        </pc:spChg>
        <pc:picChg chg="add mod">
          <ac:chgData name="郁芳 黃" userId="ae5d4609dd5f2a58" providerId="LiveId" clId="{78780895-0B80-4A10-9D72-ADA2C06DC098}" dt="2021-04-06T06:32:18.342" v="732" actId="1076"/>
          <ac:picMkLst>
            <pc:docMk/>
            <pc:sldMk cId="3005727341" sldId="281"/>
            <ac:picMk id="6" creationId="{60A41866-9858-4606-AB7C-8BE62A0E2D6A}"/>
          </ac:picMkLst>
        </pc:picChg>
        <pc:picChg chg="add mod">
          <ac:chgData name="郁芳 黃" userId="ae5d4609dd5f2a58" providerId="LiveId" clId="{78780895-0B80-4A10-9D72-ADA2C06DC098}" dt="2021-04-06T06:32:38.389" v="739" actId="571"/>
          <ac:picMkLst>
            <pc:docMk/>
            <pc:sldMk cId="3005727341" sldId="281"/>
            <ac:picMk id="9" creationId="{8D3F5138-CAE6-49BD-AB6F-1BFF06CCF143}"/>
          </ac:picMkLst>
        </pc:picChg>
        <pc:cxnChg chg="add mod">
          <ac:chgData name="郁芳 黃" userId="ae5d4609dd5f2a58" providerId="LiveId" clId="{78780895-0B80-4A10-9D72-ADA2C06DC098}" dt="2021-04-06T06:32:36.843" v="737" actId="14100"/>
          <ac:cxnSpMkLst>
            <pc:docMk/>
            <pc:sldMk cId="3005727341" sldId="281"/>
            <ac:cxnSpMk id="7" creationId="{1E70C9C9-19BE-45B1-A1CD-07B93FF9650F}"/>
          </ac:cxnSpMkLst>
        </pc:cxnChg>
        <pc:cxnChg chg="add mod">
          <ac:chgData name="郁芳 黃" userId="ae5d4609dd5f2a58" providerId="LiveId" clId="{78780895-0B80-4A10-9D72-ADA2C06DC098}" dt="2021-04-06T06:32:43.038" v="741" actId="14100"/>
          <ac:cxnSpMkLst>
            <pc:docMk/>
            <pc:sldMk cId="3005727341" sldId="281"/>
            <ac:cxnSpMk id="10" creationId="{51713A68-5C9C-490B-A7B9-B2D4ECE453C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ootstrap.hexschool.com/docs/4.2/getting-started/introduc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oS9gKm3No?feature=oembed" TargetMode="External"/><Relationship Id="rId4" Type="http://schemas.openxmlformats.org/officeDocument/2006/relationships/hyperlink" Target="https://youtu.be/laoS9gKm3N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content/typograph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content/typograph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ndy6804tw.github.io/2018/01/06/bootstrap-tutorial(1)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utilities/shadow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components/buttons/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bootstrap.hexschool.com/docs/4.2/components/butto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ptune-coding/html-css%E6%95%99%E5%AD%B8-11-rwd-%E9%9F%BF%E6%87%89%E5%BC%8F%E7%B6%B2%E9%A0%81-c6865c68936d" TargetMode="External"/><Relationship Id="rId2" Type="http://schemas.openxmlformats.org/officeDocument/2006/relationships/hyperlink" Target="https://tw.alphacamp.co/blog/rwd-responsive-web-design-introdu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jchender.blogspot.com/2015/05/rw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wt.com/tags/bootstrap%E6%95%99%E5%AD%B8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7E43B-D2DE-4151-BA5C-A241F0E25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E272E8-A6CC-4555-BCE9-07726B2E1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ADT106109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黃郁芳</a:t>
            </a:r>
          </a:p>
        </p:txBody>
      </p:sp>
    </p:spTree>
    <p:extLst>
      <p:ext uri="{BB962C8B-B14F-4D97-AF65-F5344CB8AC3E}">
        <p14:creationId xmlns:p14="http://schemas.microsoft.com/office/powerpoint/2010/main" val="143832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9BA1D-E34B-48FC-878F-8B3EDBD8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&lt;Head&gt;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stylesheet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&lt;link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rel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="stylesheet"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href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="https://stackpath.bootstrapcdn.com/bootstrap/4.2.1/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/bootstrap.min.css" integrity="sha384-GJzZqFGwb1QTTN6wy59ffF1BuGJpLSa9DkKMp0DgiMDm4iYMj70gZWKYbI706tWS"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&lt;meta name="viewport" content="width=device-width, initial-scale=1, shrink-to-fit=no"&gt;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&lt;body&gt;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="https://code.jquery.com/jquery-3.3.1.slim.min.js" integrity="sha384-q8i/X+965DzO0rT7abK41JStQIAqVgRVzpbzo5smXKp4YfRvH+8abtTE1Pi6jizo"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="https://cdnjs.cloudflare.com/ajax/libs/popper.js/1.14.6/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umd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/popper.min.js" integrity="sha384-wHAiFfRlMFy6i5SRaxvfOCifBUQy1xHdJ/yoi7FRNXMRBu5WHdZYu1hA6ZOblgut"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="https://stackpath.bootstrapcdn.com/bootstrap/4.2.1/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/bootstrap.min.js" integrity="sha384-B0UglyR+jN6CkvvICOB2joaf5I4l3gm9GU6Hc1og6Ls7i6U/mkkaduKaBhlAXv9k"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58E261-E5E2-46B4-99EB-54E7D5C973C4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76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609829-5211-46A6-B864-6171BCC0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</a:p>
        </p:txBody>
      </p:sp>
      <p:pic>
        <p:nvPicPr>
          <p:cNvPr id="4" name="線上媒體 3" title="Bootstrap的RWD">
            <a:hlinkClick r:id="" action="ppaction://media"/>
            <a:extLst>
              <a:ext uri="{FF2B5EF4-FFF2-40B4-BE49-F238E27FC236}">
                <a16:creationId xmlns:a16="http://schemas.microsoft.com/office/drawing/2014/main" id="{B22D0F59-2F95-4D36-8386-5FD79E7C3C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2412" y="1874838"/>
            <a:ext cx="7707176" cy="435451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295DF30-3C59-438C-B60B-8939C9BA2DCD}"/>
              </a:ext>
            </a:extLst>
          </p:cNvPr>
          <p:cNvSpPr txBox="1"/>
          <p:nvPr/>
        </p:nvSpPr>
        <p:spPr>
          <a:xfrm>
            <a:off x="8056018" y="136802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4"/>
              </a:rPr>
              <a:t>https://youtu.be/laoS9gKm3No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7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E71C5E8-1934-4738-BD39-DEB18DA16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102" y="2511368"/>
            <a:ext cx="9789795" cy="2775861"/>
          </a:xfrm>
        </p:spPr>
      </p:pic>
    </p:spTree>
    <p:extLst>
      <p:ext uri="{BB962C8B-B14F-4D97-AF65-F5344CB8AC3E}">
        <p14:creationId xmlns:p14="http://schemas.microsoft.com/office/powerpoint/2010/main" val="410255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251717-F253-47AD-B77D-5C7A9F3A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02" y="2511368"/>
            <a:ext cx="9792600" cy="22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E8161-DDB6-4CAD-A8E0-E2E82BDC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文字大小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DD9FFE-01AD-4AB7-9510-B448C7B6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45" y="1939827"/>
            <a:ext cx="7512436" cy="383559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7FBCD75-35DF-4ACE-8D9E-31735CBE45D2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29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48CEA-A2BA-4ECF-A7C7-6C57713C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A92DA72-F59F-4BC6-80ED-7ADD68471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993" r="67736" b="15119"/>
          <a:stretch/>
        </p:blipFill>
        <p:spPr>
          <a:xfrm>
            <a:off x="2283816" y="2348670"/>
            <a:ext cx="8810904" cy="1211581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112BF0-5D39-420C-956B-8DFD2986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816" y="4619220"/>
            <a:ext cx="8810903" cy="328172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0EFF975E-C587-42E2-A913-E32CB3696F64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Header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2133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FD5D9-5F91-4F4B-BF83-59B54E38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文字對齊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44FBC0F-D8C8-43E0-BA22-A4758A96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791"/>
          <a:stretch/>
        </p:blipFill>
        <p:spPr>
          <a:xfrm>
            <a:off x="2246301" y="1912938"/>
            <a:ext cx="7580595" cy="2468561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2B2AC41-0283-4E9C-B3DF-3BF5187E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72"/>
          <a:stretch/>
        </p:blipFill>
        <p:spPr>
          <a:xfrm>
            <a:off x="2256625" y="4580513"/>
            <a:ext cx="7570271" cy="1635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70BE87-2485-476B-BC31-B4C94E492229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95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9EA39-56AC-438C-BFF8-BAF78161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文字粗斜體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F02573-13CF-421F-B028-28C5CEB32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709"/>
          <a:stretch/>
        </p:blipFill>
        <p:spPr>
          <a:xfrm>
            <a:off x="2225987" y="1881058"/>
            <a:ext cx="7740024" cy="2581367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6E5D866-86A6-43E0-B98B-E7DB2B16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95"/>
          <a:stretch/>
        </p:blipFill>
        <p:spPr>
          <a:xfrm>
            <a:off x="2225987" y="4606123"/>
            <a:ext cx="7740024" cy="1531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736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0C9DEE-5F62-4E76-9D62-AD50383C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14AA33F-CDD2-4E4B-94A4-29AF84A9A34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Header-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置中、粗體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Footer-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F096CCC-4145-4890-984D-9D61923D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75" y="2420064"/>
            <a:ext cx="8810905" cy="86630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8351A4D-6C38-49E3-9811-DA910FB0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74" y="4587856"/>
            <a:ext cx="8810905" cy="11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4A6524-D0AA-4ADA-A073-50BA1945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表格置中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C3A5D4-16D7-457F-8D03-ECD613C89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Container</a:t>
            </a:r>
            <a:r>
              <a:rPr lang="zh-TW" altLang="en-US" sz="2400" dirty="0"/>
              <a:t>容器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class="container"&gt;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zh-TW" altLang="en-US" sz="2000" dirty="0"/>
              <a:t>   </a:t>
            </a:r>
            <a:r>
              <a:rPr lang="en-US" altLang="zh-TW" sz="2000" dirty="0"/>
              <a:t>&lt;/div&gt;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class="container-fluid"&gt;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zh-TW" altLang="en-US" sz="2000" dirty="0"/>
              <a:t>   </a:t>
            </a:r>
            <a:r>
              <a:rPr lang="en-US" altLang="zh-TW" sz="2000" dirty="0"/>
              <a:t>&lt;/div&gt;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row justify-content-center</a:t>
            </a:r>
            <a:r>
              <a:rPr lang="zh-TW" altLang="en-US" sz="2400" dirty="0"/>
              <a:t>水平置中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class="row justify-content-center"&gt;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en-US" altLang="zh-TW" sz="2000" dirty="0"/>
              <a:t>   &lt;/div&gt;</a:t>
            </a:r>
          </a:p>
          <a:p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87AEDE-EC40-45AD-9772-267A90C3547C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9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22E92-78FE-4C34-9374-D805A5D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F5540B-3E2A-426C-99E1-6B8590D6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響應式網頁設計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(Responsive Web Design)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以百分比的方式做彈性的畫面設計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在不同解析度下改變網頁頁面的佈局排版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讓不同的設備都可以正常瀏覽同一網站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8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7AA8B-B65B-4953-8D9A-EC36239D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表格置中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717191-A57C-4874-AC15-61FFCCA5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47" y="2209536"/>
            <a:ext cx="9945933" cy="34292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A1C4D6-DBB6-48D9-B328-32E1D937EB65}"/>
              </a:ext>
            </a:extLst>
          </p:cNvPr>
          <p:cNvSpPr/>
          <p:nvPr/>
        </p:nvSpPr>
        <p:spPr>
          <a:xfrm>
            <a:off x="1228725" y="2733675"/>
            <a:ext cx="6638925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96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9B4BA-C024-4C66-A5F9-0665D29F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1069BB-5F51-4A35-AB61-EF15A4DEA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743"/>
          <a:stretch/>
        </p:blipFill>
        <p:spPr>
          <a:xfrm>
            <a:off x="2183916" y="1846264"/>
            <a:ext cx="7824165" cy="3274377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578B0D-157E-495C-B353-47C784DE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79"/>
          <a:stretch/>
        </p:blipFill>
        <p:spPr>
          <a:xfrm>
            <a:off x="2183917" y="5343845"/>
            <a:ext cx="7824165" cy="86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4BABC65-F8DB-4C26-AD09-8802A9AD7C40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45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E5BC3C-DFAF-4FAB-ACD8-9E37097B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B6F245-4F00-4E55-968C-3BB08A3C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13" y="2682844"/>
            <a:ext cx="9249573" cy="1689131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195A67F-94B4-464D-9634-306B21CFD843}"/>
              </a:ext>
            </a:extLst>
          </p:cNvPr>
          <p:cNvCxnSpPr/>
          <p:nvPr/>
        </p:nvCxnSpPr>
        <p:spPr>
          <a:xfrm>
            <a:off x="6126480" y="2933700"/>
            <a:ext cx="39414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B614F3ED-6A9E-4376-84DC-99A7D050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Class=“shadow p-3 mb-5 </a:t>
            </a:r>
            <a:r>
              <a:rPr lang="en-US" altLang="zh-TW" sz="2400" dirty="0" err="1"/>
              <a:t>bg</a:t>
            </a:r>
            <a:r>
              <a:rPr lang="en-US" altLang="zh-TW" sz="2400" dirty="0"/>
              <a:t>-light rounded”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934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5EF9F7C-09E3-4DB5-B61A-78190DE86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949" y="1989413"/>
            <a:ext cx="8367061" cy="3627627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5D73045-D7FB-428F-B372-0470F1B1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FAA573-7B5D-4344-83A4-3EAE6288538E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78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5D73045-D7FB-428F-B372-0470F1B1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FAA573-7B5D-4344-83A4-3EAE6288538E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147199-D708-4606-BFCD-D8A188FA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49" y="1989413"/>
            <a:ext cx="8454486" cy="3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7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DEAFC1-897D-4EAA-A5DD-2CD42472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Class=“</a:t>
            </a:r>
            <a:r>
              <a:rPr lang="en-US" altLang="zh-TW" dirty="0" err="1"/>
              <a:t>btn</a:t>
            </a:r>
            <a:r>
              <a:rPr lang="en-US" altLang="zh-TW" dirty="0"/>
              <a:t> </a:t>
            </a:r>
            <a:r>
              <a:rPr lang="en-US" altLang="zh-TW" dirty="0" err="1"/>
              <a:t>btn</a:t>
            </a:r>
            <a:r>
              <a:rPr lang="en-US" altLang="zh-TW" dirty="0"/>
              <a:t>-danger”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Class=“</a:t>
            </a:r>
            <a:r>
              <a:rPr lang="en-US" altLang="zh-TW" dirty="0" err="1"/>
              <a:t>btn</a:t>
            </a:r>
            <a:r>
              <a:rPr lang="en-US" altLang="zh-TW" dirty="0"/>
              <a:t> </a:t>
            </a:r>
            <a:r>
              <a:rPr lang="en-US" altLang="zh-TW" dirty="0" err="1"/>
              <a:t>btn</a:t>
            </a:r>
            <a:r>
              <a:rPr lang="en-US" altLang="zh-TW" dirty="0"/>
              <a:t>-outline-danger”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541CBA8-83D2-4267-94EF-D8619154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A41866-9858-4606-AB7C-8BE62A0E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73" y="2967276"/>
            <a:ext cx="9847148" cy="890138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E70C9C9-19BE-45B1-A1CD-07B93FF9650F}"/>
              </a:ext>
            </a:extLst>
          </p:cNvPr>
          <p:cNvCxnSpPr>
            <a:cxnSpLocks/>
          </p:cNvCxnSpPr>
          <p:nvPr/>
        </p:nvCxnSpPr>
        <p:spPr>
          <a:xfrm>
            <a:off x="2278380" y="3409950"/>
            <a:ext cx="2350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1713A68-5C9C-490B-A7B9-B2D4ECE453C6}"/>
              </a:ext>
            </a:extLst>
          </p:cNvPr>
          <p:cNvCxnSpPr>
            <a:cxnSpLocks/>
          </p:cNvCxnSpPr>
          <p:nvPr/>
        </p:nvCxnSpPr>
        <p:spPr>
          <a:xfrm>
            <a:off x="2278380" y="3629025"/>
            <a:ext cx="3169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2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58FBC-E148-4110-A9E2-86F5C74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283D11-E981-4207-ADC5-98441293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CSS</a:t>
            </a:r>
            <a:r>
              <a:rPr lang="zh-TW" altLang="en-US" sz="2400" dirty="0"/>
              <a:t> </a:t>
            </a:r>
            <a:r>
              <a:rPr lang="en-US" altLang="zh-TW" sz="2400" dirty="0"/>
              <a:t>background-color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style="background-color:#ffe6e6"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10110B-7762-48EE-9521-71B3E5202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16"/>
          <a:stretch/>
        </p:blipFill>
        <p:spPr>
          <a:xfrm>
            <a:off x="1572893" y="2984273"/>
            <a:ext cx="9521827" cy="1454377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6E37535-4F8E-4014-9CD2-1DD9EBC3B819}"/>
              </a:ext>
            </a:extLst>
          </p:cNvPr>
          <p:cNvCxnSpPr>
            <a:cxnSpLocks/>
          </p:cNvCxnSpPr>
          <p:nvPr/>
        </p:nvCxnSpPr>
        <p:spPr>
          <a:xfrm>
            <a:off x="2554605" y="3228975"/>
            <a:ext cx="40557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1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22E92-78FE-4C34-9374-D805A5D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中斷點示意圖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(break point)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DFF5ADC-6810-4D79-907B-9A57E433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14" y="1817158"/>
            <a:ext cx="5504772" cy="43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C27A5-2D82-4FCD-96EE-FCECD0E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？好處？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04CF02-A335-4679-8C00-73F77E01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寫成的開源前端框架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目標是達成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響應式與行動優先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已預先做好一套網站的基礎建設，能在框架的基礎上進行開發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好處：不需要再去煩惱瑣碎的設定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例如：不用特別自己寫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15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9E7BBD-6695-4C96-BE53-1EF4FC80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7CA9D-6C8E-4D59-9F65-D728BE0C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教學入門：響應式網頁設計的實作方法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【HTML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CSS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】11. RWD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響應式網頁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[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筆記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基本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版型設計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26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B44F20-4059-4099-8343-656A0085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DE4B64-4F34-4FB6-AA68-F493B90B2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Bootstrap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官方網站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全系列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bootstrap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教學文章－系列文章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88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320078-EC26-45A8-B578-A8C4A3A1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2192000" cy="4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EEB1E8-81F5-4886-A87B-C5E29BF9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12192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0FFCEC-07F2-45F8-9FE6-81D6D832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文字：大小、對齊、粗斜體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表格：置中、陰影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(CSS)</a:t>
            </a:r>
          </a:p>
          <a:p>
            <a:pPr>
              <a:buFont typeface="Wingdings" panose="05000000000000000000" pitchFamily="2" charset="2"/>
              <a:buChar char="l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3829058-7726-4624-AA69-62904420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</a:p>
        </p:txBody>
      </p:sp>
    </p:spTree>
    <p:extLst>
      <p:ext uri="{BB962C8B-B14F-4D97-AF65-F5344CB8AC3E}">
        <p14:creationId xmlns:p14="http://schemas.microsoft.com/office/powerpoint/2010/main" val="214486207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2530</TotalTime>
  <Words>375</Words>
  <Application>Microsoft Office PowerPoint</Application>
  <PresentationFormat>寬螢幕</PresentationFormat>
  <Paragraphs>86</Paragraphs>
  <Slides>26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Calibri</vt:lpstr>
      <vt:lpstr>Calibri Light</vt:lpstr>
      <vt:lpstr>Wingdings</vt:lpstr>
      <vt:lpstr>回顧</vt:lpstr>
      <vt:lpstr>利用Bootstrap美化</vt:lpstr>
      <vt:lpstr>何謂RWD?</vt:lpstr>
      <vt:lpstr>中斷點示意圖(break point)</vt:lpstr>
      <vt:lpstr>何謂bootstrap？好處？</vt:lpstr>
      <vt:lpstr>RWD參考網站</vt:lpstr>
      <vt:lpstr>Bootstrap參考網站</vt:lpstr>
      <vt:lpstr>PowerPoint 簡報</vt:lpstr>
      <vt:lpstr>PowerPoint 簡報</vt:lpstr>
      <vt:lpstr>項目</vt:lpstr>
      <vt:lpstr>前置作業</vt:lpstr>
      <vt:lpstr>RWD效果</vt:lpstr>
      <vt:lpstr>前置作業</vt:lpstr>
      <vt:lpstr>前置作業</vt:lpstr>
      <vt:lpstr>文字大小</vt:lpstr>
      <vt:lpstr>文字</vt:lpstr>
      <vt:lpstr>文字對齊</vt:lpstr>
      <vt:lpstr>文字粗斜體</vt:lpstr>
      <vt:lpstr>文字</vt:lpstr>
      <vt:lpstr>表格置中</vt:lpstr>
      <vt:lpstr>表格置中</vt:lpstr>
      <vt:lpstr>陰影</vt:lpstr>
      <vt:lpstr>陰影</vt:lpstr>
      <vt:lpstr>按鈕</vt:lpstr>
      <vt:lpstr>按鈕</vt:lpstr>
      <vt:lpstr>按鈕</vt:lpstr>
      <vt:lpstr>背景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利用Bootstrap美化</dc:title>
  <dc:creator>郁芳 黃</dc:creator>
  <cp:lastModifiedBy>eric-i7</cp:lastModifiedBy>
  <cp:revision>15</cp:revision>
  <dcterms:created xsi:type="dcterms:W3CDTF">2021-03-18T11:55:53Z</dcterms:created>
  <dcterms:modified xsi:type="dcterms:W3CDTF">2021-04-07T03:08:42Z</dcterms:modified>
</cp:coreProperties>
</file>