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6" r:id="rId16"/>
    <p:sldId id="277" r:id="rId17"/>
    <p:sldId id="272" r:id="rId18"/>
    <p:sldId id="273" r:id="rId19"/>
    <p:sldId id="274" r:id="rId20"/>
    <p:sldId id="275" r:id="rId2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16006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MYSQL</a:t>
            </a: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資料庫操作與管理</a:t>
            </a:r>
            <a: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5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大學部網頁程式設計</a:t>
            </a:r>
            <a:endParaRPr lang="zh-TW" altLang="en-US" sz="5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修改完畢存檔後重新啟動</a:t>
            </a:r>
            <a:r>
              <a:rPr lang="en-US" altLang="zh-TW" dirty="0" err="1" smtClean="0"/>
              <a:t>Apache&amp;MySQL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23" y="1876926"/>
            <a:ext cx="4574844" cy="29332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10" y="1949115"/>
            <a:ext cx="5097663" cy="44461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145731" y="2123573"/>
            <a:ext cx="141973" cy="1383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66672" y="2540669"/>
            <a:ext cx="357791" cy="1724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866672" y="2713121"/>
            <a:ext cx="357791" cy="1724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7" idx="3"/>
          </p:cNvCxnSpPr>
          <p:nvPr/>
        </p:nvCxnSpPr>
        <p:spPr>
          <a:xfrm flipV="1">
            <a:off x="3224463" y="2192755"/>
            <a:ext cx="2821405" cy="434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圖說文字 10"/>
          <p:cNvSpPr/>
          <p:nvPr/>
        </p:nvSpPr>
        <p:spPr>
          <a:xfrm>
            <a:off x="7911096" y="1165860"/>
            <a:ext cx="2537995" cy="571500"/>
          </a:xfrm>
          <a:prstGeom prst="wedgeRoundRectCallout">
            <a:avLst>
              <a:gd name="adj1" fmla="val -12947"/>
              <a:gd name="adj2" fmla="val 73992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可以正常登入了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48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8744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新增一個使用者帳號（</a:t>
            </a:r>
            <a:r>
              <a:rPr lang="en-US" altLang="zh-TW" sz="4000" dirty="0" smtClean="0"/>
              <a:t>web)</a:t>
            </a:r>
            <a:r>
              <a:rPr lang="zh-TW" altLang="en-US" sz="4000" dirty="0" smtClean="0"/>
              <a:t>，供</a:t>
            </a:r>
            <a:r>
              <a:rPr lang="en-US" altLang="zh-TW" sz="4000" dirty="0" err="1" smtClean="0"/>
              <a:t>php</a:t>
            </a:r>
            <a:r>
              <a:rPr lang="zh-TW" altLang="en-US" sz="4000" dirty="0" smtClean="0"/>
              <a:t>程式可以連線使用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453" y="1479300"/>
            <a:ext cx="4612200" cy="40227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59" y="1112922"/>
            <a:ext cx="5751466" cy="56247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81463" y="3350795"/>
            <a:ext cx="589548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08331" y="1380039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08331" y="1815181"/>
            <a:ext cx="280737" cy="1399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508331" y="2018657"/>
            <a:ext cx="280737" cy="153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259052" y="2873960"/>
            <a:ext cx="1572127" cy="284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607969" y="3208840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11627288" y="6571665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9135414" y="1514338"/>
            <a:ext cx="2537995" cy="571500"/>
          </a:xfrm>
          <a:prstGeom prst="wedgeRoundRectCallout">
            <a:avLst>
              <a:gd name="adj1" fmla="val -59641"/>
              <a:gd name="adj2" fmla="val -2495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可以設定成本機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08330" y="1559456"/>
            <a:ext cx="280737" cy="166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29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正確執行的畫面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616" y="1971598"/>
            <a:ext cx="10058400" cy="25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可以看到多了一個使用者帳號：</a:t>
            </a:r>
            <a:r>
              <a:rPr lang="en-US" altLang="zh-TW" dirty="0" smtClean="0"/>
              <a:t>web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70049"/>
            <a:ext cx="10058400" cy="3570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46258" y="4385511"/>
            <a:ext cx="3392905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</a:t>
            </a:r>
            <a:r>
              <a:rPr lang="en-US" altLang="zh-TW" dirty="0" smtClean="0"/>
              <a:t>student</a:t>
            </a:r>
            <a:r>
              <a:rPr lang="zh-TW" altLang="en-US" dirty="0" smtClean="0"/>
              <a:t>資料庫</a:t>
            </a:r>
            <a:r>
              <a:rPr lang="en-US" altLang="zh-TW" dirty="0"/>
              <a:t> </a:t>
            </a:r>
            <a:r>
              <a:rPr lang="en-US" altLang="zh-TW" dirty="0" smtClean="0"/>
              <a:t>(9</a:t>
            </a:r>
            <a:r>
              <a:rPr lang="zh-TW" altLang="en-US" dirty="0" smtClean="0"/>
              <a:t>個欄位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48441"/>
            <a:ext cx="10058400" cy="40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資料庫操作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/>
              <a:t>建立、新增資料、匯出匯入資料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91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建立資料庫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資料表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以學生資料表為例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37801" y="3594239"/>
            <a:ext cx="1429129" cy="79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Student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66954" y="2520151"/>
            <a:ext cx="1429129" cy="79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基本資料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Member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66954" y="3594239"/>
            <a:ext cx="1429129" cy="79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修課</a:t>
            </a:r>
            <a:r>
              <a:rPr lang="zh-TW" altLang="en-US" dirty="0" smtClean="0"/>
              <a:t>紀錄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courses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66954" y="4668327"/>
            <a:ext cx="1429129" cy="7993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活動紀錄</a:t>
            </a:r>
            <a:r>
              <a:rPr lang="en-US" altLang="zh-TW" dirty="0" smtClean="0"/>
              <a:t>activity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endCxn id="7" idx="1"/>
          </p:cNvCxnSpPr>
          <p:nvPr/>
        </p:nvCxnSpPr>
        <p:spPr>
          <a:xfrm flipV="1">
            <a:off x="3397208" y="2919823"/>
            <a:ext cx="1169746" cy="1074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6" idx="3"/>
            <a:endCxn id="8" idx="1"/>
          </p:cNvCxnSpPr>
          <p:nvPr/>
        </p:nvCxnSpPr>
        <p:spPr>
          <a:xfrm>
            <a:off x="3366930" y="3993911"/>
            <a:ext cx="1200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397208" y="3993910"/>
            <a:ext cx="1169746" cy="107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2216360" y="4530954"/>
            <a:ext cx="1037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資料庫 </a:t>
            </a:r>
            <a:endParaRPr lang="en-US" altLang="zh-TW" dirty="0" smtClean="0"/>
          </a:p>
          <a:p>
            <a:r>
              <a:rPr lang="en-US" altLang="zh-TW" dirty="0" smtClean="0"/>
              <a:t>database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71078" y="1965273"/>
            <a:ext cx="142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資料表 </a:t>
            </a:r>
            <a:r>
              <a:rPr lang="en-US" altLang="zh-TW" dirty="0" smtClean="0"/>
              <a:t>Table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48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資料庫欄位異動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新增一個欄位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datetime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，在最後方</a:t>
            </a:r>
            <a:endParaRPr lang="en-US" altLang="zh-TW" dirty="0" smtClean="0"/>
          </a:p>
          <a:p>
            <a:r>
              <a:rPr lang="zh-TW" altLang="en-US" dirty="0"/>
              <a:t>資料型態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current time stamp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可自動儲存資料被寫入的時間戳記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2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完成如下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027" y="1846263"/>
            <a:ext cx="8386476" cy="402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19799" y="5546955"/>
            <a:ext cx="2258749" cy="3815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14061" y="5546956"/>
            <a:ext cx="1380683" cy="322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69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試著輸入</a:t>
            </a:r>
            <a:r>
              <a:rPr lang="en-US" altLang="zh-TW" dirty="0" smtClean="0"/>
              <a:t>5</a:t>
            </a:r>
            <a:r>
              <a:rPr lang="zh-TW" altLang="en-US" dirty="0" smtClean="0"/>
              <a:t>筆資料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09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phpmyadmin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用</a:t>
            </a:r>
            <a:r>
              <a:rPr lang="en-US" altLang="zh-TW" dirty="0" err="1" smtClean="0"/>
              <a:t>php</a:t>
            </a:r>
            <a:r>
              <a:rPr lang="zh-TW" altLang="en-US" dirty="0" smtClean="0"/>
              <a:t>撰寫的</a:t>
            </a:r>
            <a:r>
              <a:rPr lang="en-US" altLang="zh-TW" dirty="0" err="1" smtClean="0"/>
              <a:t>mysql</a:t>
            </a:r>
            <a:r>
              <a:rPr lang="zh-TW" altLang="en-US" dirty="0" smtClean="0"/>
              <a:t>資料庫管理界面</a:t>
            </a:r>
            <a:endParaRPr lang="en-US" altLang="zh-TW" dirty="0" smtClean="0"/>
          </a:p>
          <a:p>
            <a:r>
              <a:rPr lang="zh-TW" altLang="en-US" dirty="0" smtClean="0"/>
              <a:t>有視窗界面容易操作使用</a:t>
            </a:r>
            <a:endParaRPr lang="en-US" altLang="zh-TW" dirty="0" smtClean="0"/>
          </a:p>
          <a:p>
            <a:r>
              <a:rPr lang="zh-TW" altLang="en-US" dirty="0" smtClean="0"/>
              <a:t>廣為雲端虛擬主機作為資料庫中控台使用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03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資料庫操作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匯出資料表</a:t>
            </a:r>
            <a:endParaRPr lang="en-US" altLang="zh-TW" dirty="0" smtClean="0"/>
          </a:p>
          <a:p>
            <a:r>
              <a:rPr lang="en-US" altLang="zh-TW" dirty="0" err="1" smtClean="0"/>
              <a:t>Phpmyadmin</a:t>
            </a:r>
            <a:r>
              <a:rPr lang="en-US" altLang="zh-TW" dirty="0" smtClean="0"/>
              <a:t> </a:t>
            </a:r>
            <a:r>
              <a:rPr lang="zh-TW" altLang="en-US" dirty="0" smtClean="0"/>
              <a:t>刪除資料表</a:t>
            </a:r>
            <a:endParaRPr lang="en-US" altLang="zh-TW" dirty="0" smtClean="0"/>
          </a:p>
          <a:p>
            <a:r>
              <a:rPr lang="en-US" altLang="zh-TW" dirty="0" err="1" smtClean="0"/>
              <a:t>Phpmyadmin</a:t>
            </a:r>
            <a:r>
              <a:rPr lang="en-US" altLang="zh-TW" dirty="0" smtClean="0"/>
              <a:t> </a:t>
            </a:r>
            <a:r>
              <a:rPr lang="zh-TW" altLang="en-US" dirty="0" smtClean="0"/>
              <a:t>匯入資料表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10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9771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瀏覽器輸入：</a:t>
            </a:r>
            <a:r>
              <a:rPr lang="en-US" altLang="zh-TW" dirty="0" smtClean="0"/>
              <a:t>localhost  or  127.0.0.1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931" y="1322890"/>
            <a:ext cx="4784971" cy="4982134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88" y="1280778"/>
            <a:ext cx="5168228" cy="50904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5847" y="1708484"/>
            <a:ext cx="529390" cy="2225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75884" y="2390274"/>
            <a:ext cx="1351548" cy="1724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851902" y="1780674"/>
            <a:ext cx="430461" cy="150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58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8245" y="532665"/>
            <a:ext cx="10058400" cy="70600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Step#2 </a:t>
            </a:r>
            <a:r>
              <a:rPr lang="zh-TW" altLang="en-US" dirty="0" smtClean="0"/>
              <a:t>設定使用者帳號 </a:t>
            </a:r>
            <a:r>
              <a:rPr lang="en-US" altLang="zh-TW" dirty="0" smtClean="0"/>
              <a:t>root</a:t>
            </a:r>
            <a:br>
              <a:rPr lang="en-US" altLang="zh-TW" dirty="0" smtClean="0"/>
            </a:br>
            <a:r>
              <a:rPr lang="en-US" altLang="zh-TW" dirty="0" err="1" smtClean="0"/>
              <a:t>root</a:t>
            </a:r>
            <a:r>
              <a:rPr lang="zh-TW" altLang="en-US" dirty="0" smtClean="0"/>
              <a:t>是資料庫最高權限管理者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4349" y="1238667"/>
            <a:ext cx="4829929" cy="4935092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8" y="1238667"/>
            <a:ext cx="5168228" cy="50904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64712" y="1726531"/>
            <a:ext cx="430462" cy="1804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39406" y="2709109"/>
            <a:ext cx="386348" cy="4010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9402679" y="3248526"/>
            <a:ext cx="1667122" cy="571500"/>
          </a:xfrm>
          <a:prstGeom prst="wedgeRoundRectCallout">
            <a:avLst>
              <a:gd name="adj1" fmla="val -38928"/>
              <a:gd name="adj2" fmla="val -6916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三個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root</a:t>
            </a:r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帳號都要更改密碼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51475" y="2709109"/>
            <a:ext cx="386348" cy="4010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6" idx="3"/>
          </p:cNvCxnSpPr>
          <p:nvPr/>
        </p:nvCxnSpPr>
        <p:spPr>
          <a:xfrm>
            <a:off x="3495174" y="1816768"/>
            <a:ext cx="3537284" cy="10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7525754" y="2709109"/>
            <a:ext cx="1822783" cy="8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5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4286"/>
          </a:xfrm>
        </p:spPr>
        <p:txBody>
          <a:bodyPr/>
          <a:lstStyle/>
          <a:p>
            <a:r>
              <a:rPr lang="zh-TW" altLang="en-US" dirty="0" smtClean="0"/>
              <a:t>更改密碼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34" y="1262731"/>
            <a:ext cx="4929116" cy="48192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86242" y="1572125"/>
            <a:ext cx="386348" cy="2025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183" y="1353552"/>
            <a:ext cx="4853236" cy="215615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66363" y="2431631"/>
            <a:ext cx="955842" cy="3957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873205" y="3276557"/>
            <a:ext cx="282475" cy="2331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7953207" y="584785"/>
            <a:ext cx="2537995" cy="571500"/>
          </a:xfrm>
          <a:prstGeom prst="wedgeRoundRectCallout">
            <a:avLst>
              <a:gd name="adj1" fmla="val -12947"/>
              <a:gd name="adj2" fmla="val 73992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注意：</a:t>
            </a:r>
            <a:endParaRPr lang="en-US" altLang="zh-TW" sz="14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三個</a:t>
            </a:r>
            <a:r>
              <a:rPr lang="en-US" altLang="zh-TW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root</a:t>
            </a:r>
            <a:r>
              <a:rPr lang="zh-TW" altLang="en-US" sz="14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帳號都要更改密碼</a:t>
            </a:r>
            <a:endParaRPr lang="zh-TW" altLang="en-US" sz="14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11" name="直線單箭頭接點 10"/>
          <p:cNvCxnSpPr>
            <a:stCxn id="5" idx="3"/>
          </p:cNvCxnSpPr>
          <p:nvPr/>
        </p:nvCxnSpPr>
        <p:spPr>
          <a:xfrm>
            <a:off x="3272590" y="1673392"/>
            <a:ext cx="4944978" cy="90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9222204" y="2629526"/>
            <a:ext cx="1651001" cy="76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624701" y="1455548"/>
            <a:ext cx="549378" cy="2178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 flipV="1">
            <a:off x="9174079" y="1673392"/>
            <a:ext cx="1907005" cy="160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531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三個都改完密碼後，按下首頁按鈕重新整理。會出現錯誤畫面（這是正常的）。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771" y="1798136"/>
            <a:ext cx="9054635" cy="40227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7094" y="2097463"/>
            <a:ext cx="282475" cy="2331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47289" y="3128167"/>
            <a:ext cx="5650164" cy="25687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969569" y="2330617"/>
            <a:ext cx="2103120" cy="1946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3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回到</a:t>
            </a:r>
            <a:r>
              <a:rPr lang="en-US" altLang="zh-TW" dirty="0" smtClean="0"/>
              <a:t>XAMPP Control Panel</a:t>
            </a:r>
            <a:br>
              <a:rPr lang="en-US" altLang="zh-TW" dirty="0" smtClean="0"/>
            </a:br>
            <a:r>
              <a:rPr lang="zh-TW" altLang="en-US" dirty="0" smtClean="0"/>
              <a:t>設定</a:t>
            </a:r>
            <a:r>
              <a:rPr lang="en-US" altLang="zh-TW" dirty="0" err="1" smtClean="0"/>
              <a:t>phpmyadmin</a:t>
            </a:r>
            <a:r>
              <a:rPr lang="zh-TW" altLang="en-US" dirty="0" smtClean="0"/>
              <a:t>登入方式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54" y="2406276"/>
            <a:ext cx="5213136" cy="34325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26184" y="3146215"/>
            <a:ext cx="542758" cy="2466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35" y="2412332"/>
            <a:ext cx="5194746" cy="34204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07195" y="3924257"/>
            <a:ext cx="1398686" cy="1424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5" idx="3"/>
          </p:cNvCxnSpPr>
          <p:nvPr/>
        </p:nvCxnSpPr>
        <p:spPr>
          <a:xfrm>
            <a:off x="4168942" y="3269560"/>
            <a:ext cx="5817269" cy="712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84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smtClean="0"/>
              <a:t>config.inc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$</a:t>
            </a:r>
            <a:r>
              <a:rPr lang="en-US" altLang="zh-TW" dirty="0" err="1"/>
              <a:t>cfg</a:t>
            </a:r>
            <a:r>
              <a:rPr lang="en-US" altLang="zh-TW" dirty="0"/>
              <a:t>['Servers'][$</a:t>
            </a:r>
            <a:r>
              <a:rPr lang="en-US" altLang="zh-TW" dirty="0" err="1"/>
              <a:t>i</a:t>
            </a:r>
            <a:r>
              <a:rPr lang="en-US" altLang="zh-TW" dirty="0"/>
              <a:t>]['</a:t>
            </a:r>
            <a:r>
              <a:rPr lang="en-US" altLang="zh-TW" dirty="0" err="1"/>
              <a:t>auth_type</a:t>
            </a:r>
            <a:r>
              <a:rPr lang="en-US" altLang="zh-TW" dirty="0"/>
              <a:t>']</a:t>
            </a:r>
            <a:br>
              <a:rPr lang="en-US" altLang="zh-TW" dirty="0"/>
            </a:br>
            <a:r>
              <a:rPr lang="zh-TW" altLang="en-US" dirty="0"/>
              <a:t>這裡可以有三種</a:t>
            </a:r>
            <a:r>
              <a:rPr lang="en-US" altLang="zh-TW" dirty="0"/>
              <a:t>Authentication</a:t>
            </a:r>
            <a:r>
              <a:rPr lang="zh-TW" altLang="en-US" dirty="0"/>
              <a:t>的方法 </a:t>
            </a:r>
            <a:r>
              <a:rPr lang="en-US" altLang="zh-TW" dirty="0"/>
              <a:t>(</a:t>
            </a:r>
            <a:r>
              <a:rPr lang="en-US" altLang="zh-TW" dirty="0" err="1"/>
              <a:t>config</a:t>
            </a:r>
            <a:r>
              <a:rPr lang="en-US" altLang="zh-TW" dirty="0"/>
              <a:t> , http , cookie)</a:t>
            </a:r>
            <a:r>
              <a:rPr lang="zh-TW" altLang="en-US" dirty="0"/>
              <a:t>，</a:t>
            </a:r>
            <a:r>
              <a:rPr lang="en-US" altLang="zh-TW" dirty="0"/>
              <a:t>default </a:t>
            </a:r>
            <a:r>
              <a:rPr lang="zh-TW" altLang="en-US" dirty="0"/>
              <a:t>值為</a:t>
            </a:r>
            <a:r>
              <a:rPr lang="en-US" altLang="zh-TW" dirty="0" err="1"/>
              <a:t>config</a:t>
            </a:r>
            <a:endParaRPr lang="en-US" altLang="zh-TW" dirty="0" smtClean="0"/>
          </a:p>
          <a:p>
            <a:r>
              <a:rPr lang="zh-TW" altLang="en-US" dirty="0" smtClean="0"/>
              <a:t>修改為 </a:t>
            </a:r>
            <a:r>
              <a:rPr lang="en-US" altLang="zh-TW" dirty="0" smtClean="0"/>
              <a:t>http</a:t>
            </a:r>
            <a:endParaRPr lang="en-US" altLang="zh-TW" dirty="0"/>
          </a:p>
          <a:p>
            <a:r>
              <a:rPr lang="en-US" altLang="zh-TW" dirty="0"/>
              <a:t> $</a:t>
            </a:r>
            <a:r>
              <a:rPr lang="en-US" altLang="zh-TW" dirty="0" err="1"/>
              <a:t>cfg</a:t>
            </a:r>
            <a:r>
              <a:rPr lang="en-US" altLang="zh-TW" dirty="0"/>
              <a:t>['Servers'][$</a:t>
            </a:r>
            <a:r>
              <a:rPr lang="en-US" altLang="zh-TW" dirty="0" err="1"/>
              <a:t>i</a:t>
            </a:r>
            <a:r>
              <a:rPr lang="en-US" altLang="zh-TW" dirty="0"/>
              <a:t>]['</a:t>
            </a:r>
            <a:r>
              <a:rPr lang="en-US" altLang="zh-TW" dirty="0" err="1"/>
              <a:t>auth_type</a:t>
            </a:r>
            <a:r>
              <a:rPr lang="en-US" altLang="zh-TW" dirty="0"/>
              <a:t>'] = '</a:t>
            </a:r>
            <a:r>
              <a:rPr lang="en-US" altLang="zh-TW" dirty="0">
                <a:solidFill>
                  <a:srgbClr val="FF0000"/>
                </a:solidFill>
              </a:rPr>
              <a:t>http</a:t>
            </a:r>
            <a:r>
              <a:rPr lang="en-US" altLang="zh-TW" dirty="0" smtClean="0"/>
              <a:t>';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修改帳號密碼：</a:t>
            </a:r>
            <a:endParaRPr lang="en-US" altLang="zh-TW" dirty="0"/>
          </a:p>
          <a:p>
            <a:r>
              <a:rPr lang="en-US" altLang="zh-TW" dirty="0"/>
              <a:t>$</a:t>
            </a:r>
            <a:r>
              <a:rPr lang="en-US" altLang="zh-TW" dirty="0" err="1"/>
              <a:t>cfg</a:t>
            </a:r>
            <a:r>
              <a:rPr lang="en-US" altLang="zh-TW" dirty="0"/>
              <a:t>['Servers'][$</a:t>
            </a:r>
            <a:r>
              <a:rPr lang="en-US" altLang="zh-TW" dirty="0" err="1"/>
              <a:t>i</a:t>
            </a:r>
            <a:r>
              <a:rPr lang="en-US" altLang="zh-TW" dirty="0"/>
              <a:t>]['user'] = 'root</a:t>
            </a:r>
            <a:r>
              <a:rPr lang="en-US" altLang="zh-TW" dirty="0" smtClean="0"/>
              <a:t>';</a:t>
            </a:r>
          </a:p>
          <a:p>
            <a:r>
              <a:rPr lang="en-US" altLang="zh-TW" dirty="0" smtClean="0"/>
              <a:t>$</a:t>
            </a:r>
            <a:r>
              <a:rPr lang="en-US" altLang="zh-TW" dirty="0" err="1"/>
              <a:t>cfg</a:t>
            </a:r>
            <a:r>
              <a:rPr lang="en-US" altLang="zh-TW" dirty="0" smtClean="0"/>
              <a:t>[‘Servers’][$</a:t>
            </a:r>
            <a:r>
              <a:rPr lang="en-US" altLang="zh-TW" dirty="0" err="1"/>
              <a:t>i</a:t>
            </a:r>
            <a:r>
              <a:rPr lang="en-US" altLang="zh-TW" dirty="0" smtClean="0"/>
              <a:t>][‘password’] </a:t>
            </a:r>
            <a:r>
              <a:rPr lang="en-US" altLang="zh-TW" dirty="0"/>
              <a:t>= </a:t>
            </a:r>
            <a:r>
              <a:rPr lang="en-US" altLang="zh-TW" dirty="0" smtClean="0"/>
              <a:t>‘</a:t>
            </a:r>
            <a:r>
              <a:rPr lang="zh-TW" altLang="en-US" dirty="0" smtClean="0"/>
              <a:t>你的密碼。例如</a:t>
            </a:r>
            <a:r>
              <a:rPr lang="en-US" altLang="zh-TW" dirty="0" smtClean="0">
                <a:solidFill>
                  <a:srgbClr val="FF0000"/>
                </a:solidFill>
              </a:rPr>
              <a:t>1234</a:t>
            </a:r>
            <a:r>
              <a:rPr lang="en-US" altLang="zh-TW" dirty="0" smtClean="0"/>
              <a:t>';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8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626" y="1773544"/>
            <a:ext cx="10058400" cy="4023360"/>
          </a:xfrm>
        </p:spPr>
        <p:txBody>
          <a:bodyPr/>
          <a:lstStyle/>
          <a:p>
            <a:r>
              <a:rPr lang="zh-TW" altLang="en-US" dirty="0" smtClean="0"/>
              <a:t>原先的                                                                                         修改後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68" y="2111543"/>
            <a:ext cx="4643701" cy="42486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33" y="2225398"/>
            <a:ext cx="4207293" cy="40209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59879" y="5089358"/>
            <a:ext cx="601579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970168" y="4764171"/>
            <a:ext cx="665748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修改</a:t>
            </a:r>
            <a:r>
              <a:rPr lang="en-US" altLang="zh-TW" dirty="0" smtClean="0"/>
              <a:t>config.inc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67200" y="4814637"/>
            <a:ext cx="671763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4957011" y="4824663"/>
            <a:ext cx="4902868" cy="6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154907" y="5107249"/>
            <a:ext cx="302794" cy="1985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3328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1840</TotalTime>
  <Words>253</Words>
  <Application>Microsoft Office PowerPoint</Application>
  <PresentationFormat>寬螢幕</PresentationFormat>
  <Paragraphs>54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Adobe 繁黑體 Std B</vt:lpstr>
      <vt:lpstr>新細明體</vt:lpstr>
      <vt:lpstr>Calibri</vt:lpstr>
      <vt:lpstr>Calibri Light</vt:lpstr>
      <vt:lpstr>回顧</vt:lpstr>
      <vt:lpstr>MYSQL資料庫操作與管理 大學部網頁程式設計</vt:lpstr>
      <vt:lpstr>phpmyadmin</vt:lpstr>
      <vt:lpstr>瀏覽器輸入：localhost  or  127.0.0.1</vt:lpstr>
      <vt:lpstr>Step#2 設定使用者帳號 root root是資料庫最高權限管理者</vt:lpstr>
      <vt:lpstr>更改密碼</vt:lpstr>
      <vt:lpstr>三個都改完密碼後，按下首頁按鈕重新整理。會出現錯誤畫面（這是正常的）。</vt:lpstr>
      <vt:lpstr>回到XAMPP Control Panel 設定phpmyadmin登入方式</vt:lpstr>
      <vt:lpstr>修改config.inc</vt:lpstr>
      <vt:lpstr>修改config.inc</vt:lpstr>
      <vt:lpstr>修改完畢存檔後重新啟動Apache&amp;MySQL</vt:lpstr>
      <vt:lpstr>新增一個使用者帳號（web)，供php程式可以連線使用</vt:lpstr>
      <vt:lpstr>正確執行的畫面</vt:lpstr>
      <vt:lpstr>可以看到多了一個使用者帳號：web</vt:lpstr>
      <vt:lpstr>建立student資料庫 (9個欄位)</vt:lpstr>
      <vt:lpstr>資料庫操作  建立、新增資料、匯出匯入資料</vt:lpstr>
      <vt:lpstr>建立資料庫&amp;資料表</vt:lpstr>
      <vt:lpstr>資料庫欄位異動</vt:lpstr>
      <vt:lpstr>完成如下</vt:lpstr>
      <vt:lpstr>輸入資料</vt:lpstr>
      <vt:lpstr>資料庫操作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</cp:lastModifiedBy>
  <cp:revision>345</cp:revision>
  <cp:lastPrinted>2019-11-20T05:07:16Z</cp:lastPrinted>
  <dcterms:created xsi:type="dcterms:W3CDTF">2017-03-14T14:38:57Z</dcterms:created>
  <dcterms:modified xsi:type="dcterms:W3CDTF">2022-04-27T03:15:33Z</dcterms:modified>
</cp:coreProperties>
</file>