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73" r:id="rId12"/>
    <p:sldId id="265" r:id="rId13"/>
    <p:sldId id="266" r:id="rId14"/>
    <p:sldId id="267" r:id="rId15"/>
    <p:sldId id="268" r:id="rId16"/>
    <p:sldId id="269" r:id="rId17"/>
    <p:sldId id="272" r:id="rId18"/>
    <p:sldId id="264" r:id="rId19"/>
    <p:sldId id="271" r:id="rId20"/>
    <p:sldId id="275" r:id="rId21"/>
    <p:sldId id="277" r:id="rId22"/>
    <p:sldId id="278" r:id="rId23"/>
    <p:sldId id="280" r:id="rId24"/>
    <p:sldId id="281" r:id="rId25"/>
    <p:sldId id="279" r:id="rId26"/>
    <p:sldId id="283" r:id="rId27"/>
    <p:sldId id="284" r:id="rId28"/>
    <p:sldId id="285" r:id="rId29"/>
    <p:sldId id="286" r:id="rId30"/>
    <p:sldId id="282" r:id="rId31"/>
    <p:sldId id="287" r:id="rId32"/>
    <p:sldId id="293" r:id="rId33"/>
    <p:sldId id="294" r:id="rId34"/>
    <p:sldId id="290" r:id="rId35"/>
    <p:sldId id="295" r:id="rId36"/>
    <p:sldId id="288" r:id="rId37"/>
    <p:sldId id="292" r:id="rId38"/>
    <p:sldId id="291" r:id="rId39"/>
    <p:sldId id="27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profchwu.summerhost.info/pulifoodmap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0" y="809808"/>
            <a:ext cx="10613193" cy="3566160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PHP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結合</a:t>
            </a:r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Google Map</a:t>
            </a:r>
            <a:r>
              <a:rPr lang="zh-TW" altLang="en-US" sz="6000" dirty="0"/>
              <a:t> </a:t>
            </a:r>
            <a:r>
              <a:rPr lang="en-US" altLang="zh-TW" sz="6000" dirty="0" smtClean="0"/>
              <a:t>API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68748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國立臺中教育大學 數位內容科技學系</a:t>
            </a:r>
            <a:endParaRPr lang="en-US" altLang="zh-TW" dirty="0" smtClean="0"/>
          </a:p>
          <a:p>
            <a:r>
              <a:rPr lang="zh-TW" altLang="en-US" dirty="0" smtClean="0"/>
              <a:t>吳智鴻 教授</a:t>
            </a:r>
            <a:endParaRPr lang="en-US" altLang="zh-TW" dirty="0" smtClean="0"/>
          </a:p>
          <a:p>
            <a:r>
              <a:rPr lang="en-US" altLang="zh-TW" dirty="0" err="1" smtClean="0"/>
              <a:t>Email:chwu@mail.ntcu.edu.tw</a:t>
            </a:r>
            <a:endParaRPr lang="en-US" altLang="zh-TW" dirty="0" smtClean="0"/>
          </a:p>
          <a:p>
            <a:r>
              <a:rPr lang="en-US" altLang="zh-TW" dirty="0" smtClean="0"/>
              <a:t>2017.05.31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5" y="390699"/>
            <a:ext cx="3861466" cy="28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Maplogin.php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登入帳號密碼製作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60" y="1846263"/>
            <a:ext cx="9803205" cy="4022725"/>
          </a:xfrm>
        </p:spPr>
      </p:pic>
    </p:spTree>
    <p:extLst>
      <p:ext uri="{BB962C8B-B14F-4D97-AF65-F5344CB8AC3E}">
        <p14:creationId xmlns:p14="http://schemas.microsoft.com/office/powerpoint/2010/main" val="11871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MapAdmin</a:t>
            </a:r>
            <a:r>
              <a:rPr lang="zh-TW" altLang="en-US" sz="6000" dirty="0"/>
              <a:t> </a:t>
            </a:r>
            <a:r>
              <a:rPr lang="zh-TW" altLang="en-US" sz="6000" dirty="0" smtClean="0"/>
              <a:t>管理畫面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88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管理畫面</a:t>
            </a:r>
            <a:r>
              <a:rPr lang="zh-TW" altLang="en-US" dirty="0" smtClean="0"/>
              <a:t>製作 </a:t>
            </a:r>
            <a:r>
              <a:rPr lang="en-US" altLang="zh-TW" dirty="0" err="1" smtClean="0"/>
              <a:t>Mapadmin.php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建立資料繫結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0" y="1884808"/>
            <a:ext cx="11062909" cy="3626530"/>
          </a:xfrm>
        </p:spPr>
      </p:pic>
    </p:spTree>
    <p:extLst>
      <p:ext uri="{BB962C8B-B14F-4D97-AF65-F5344CB8AC3E}">
        <p14:creationId xmlns:p14="http://schemas.microsoft.com/office/powerpoint/2010/main" val="357464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953" y="286603"/>
            <a:ext cx="11405061" cy="145075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管理畫面</a:t>
            </a:r>
            <a:r>
              <a:rPr lang="zh-TW" altLang="en-US" sz="3600" dirty="0" smtClean="0"/>
              <a:t>製作 </a:t>
            </a:r>
            <a:r>
              <a:rPr lang="en-US" altLang="zh-TW" sz="3600" dirty="0" err="1" smtClean="0"/>
              <a:t>Mapadmin.php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建立重複區域、設定「編輯」、「刪除」連結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6" y="1846263"/>
            <a:ext cx="9501373" cy="4022725"/>
          </a:xfrm>
        </p:spPr>
      </p:pic>
    </p:spTree>
    <p:extLst>
      <p:ext uri="{BB962C8B-B14F-4D97-AF65-F5344CB8AC3E}">
        <p14:creationId xmlns:p14="http://schemas.microsoft.com/office/powerpoint/2010/main" val="321086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953" y="286603"/>
            <a:ext cx="11405061" cy="145075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管理畫面</a:t>
            </a:r>
            <a:r>
              <a:rPr lang="zh-TW" altLang="en-US" sz="3600" dirty="0" smtClean="0"/>
              <a:t>製作 </a:t>
            </a:r>
            <a:r>
              <a:rPr lang="en-US" altLang="zh-TW" sz="3600" dirty="0" err="1" smtClean="0"/>
              <a:t>Mapadmin.php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「刪除」連結，記得要設定傳兩個參數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" y="1871201"/>
            <a:ext cx="9501373" cy="4022725"/>
          </a:xfrm>
        </p:spPr>
      </p:pic>
      <p:sp>
        <p:nvSpPr>
          <p:cNvPr id="6" name="矩形 5"/>
          <p:cNvSpPr/>
          <p:nvPr/>
        </p:nvSpPr>
        <p:spPr>
          <a:xfrm>
            <a:off x="7606145" y="4210218"/>
            <a:ext cx="340822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53421" y="5465440"/>
            <a:ext cx="2768455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12709" y="3882563"/>
            <a:ext cx="2257066" cy="327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793181" y="3499041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1118" y="4754263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2258" y="3107272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72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268780"/>
            <a:ext cx="11945388" cy="48182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331" y="-181977"/>
            <a:ext cx="11405061" cy="145075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管理畫面</a:t>
            </a:r>
            <a:r>
              <a:rPr lang="zh-TW" altLang="en-US" sz="3600" dirty="0" smtClean="0"/>
              <a:t>製作 </a:t>
            </a:r>
            <a:r>
              <a:rPr lang="en-US" altLang="zh-TW" sz="3600" dirty="0" err="1" smtClean="0"/>
              <a:t>Mapadmin.php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標籤</a:t>
            </a:r>
            <a:r>
              <a:rPr lang="en-US" altLang="zh-TW" sz="3600" dirty="0"/>
              <a:t>-&gt;</a:t>
            </a:r>
            <a:r>
              <a:rPr lang="zh-TW" altLang="en-US" sz="3600" dirty="0"/>
              <a:t>行為</a:t>
            </a:r>
            <a:r>
              <a:rPr lang="en-US" altLang="zh-TW" sz="3600" dirty="0"/>
              <a:t>-&gt;</a:t>
            </a:r>
            <a:r>
              <a:rPr lang="zh-TW" altLang="en-US" sz="3600" dirty="0"/>
              <a:t> </a:t>
            </a:r>
            <a:r>
              <a:rPr lang="en-US" altLang="zh-TW" sz="3600" dirty="0"/>
              <a:t>Tom-Muck.com -&gt; Confirm </a:t>
            </a:r>
            <a:r>
              <a:rPr lang="en-US" altLang="zh-TW" sz="3600" dirty="0" smtClean="0"/>
              <a:t>Link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7606145" y="4210218"/>
            <a:ext cx="340822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77370" y="2507384"/>
            <a:ext cx="935339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25335" y="2301462"/>
            <a:ext cx="1252600" cy="212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450781" y="3401277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020" y="1063412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2709" y="2349502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75" y="4826354"/>
            <a:ext cx="6638925" cy="2209800"/>
          </a:xfrm>
        </p:spPr>
      </p:pic>
      <p:sp>
        <p:nvSpPr>
          <p:cNvPr id="15" name="矩形 14"/>
          <p:cNvSpPr/>
          <p:nvPr/>
        </p:nvSpPr>
        <p:spPr>
          <a:xfrm>
            <a:off x="8780764" y="4648186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76556" y="5359363"/>
            <a:ext cx="1068186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1151523" y="5253286"/>
            <a:ext cx="743990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17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331" y="-181977"/>
            <a:ext cx="11405061" cy="1450757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管理畫面</a:t>
            </a:r>
            <a:r>
              <a:rPr lang="zh-TW" altLang="en-US" sz="3600" dirty="0" smtClean="0"/>
              <a:t>製作 </a:t>
            </a:r>
            <a:r>
              <a:rPr lang="en-US" altLang="zh-TW" sz="3600" dirty="0" err="1" smtClean="0"/>
              <a:t>Mapadmin.php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設定</a:t>
            </a:r>
            <a:r>
              <a:rPr lang="zh-TW" altLang="en-US" sz="3600" dirty="0" smtClean="0">
                <a:solidFill>
                  <a:srgbClr val="FF0000"/>
                </a:solidFill>
              </a:rPr>
              <a:t>登出使用者</a:t>
            </a:r>
            <a:r>
              <a:rPr lang="zh-TW" altLang="en-US" sz="3600" dirty="0" smtClean="0"/>
              <a:t>與</a:t>
            </a:r>
            <a:r>
              <a:rPr lang="zh-TW" altLang="en-US" sz="3600" dirty="0" smtClean="0">
                <a:solidFill>
                  <a:srgbClr val="FF0000"/>
                </a:solidFill>
              </a:rPr>
              <a:t>限制存取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" y="1268780"/>
            <a:ext cx="10058400" cy="348733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7" y="4983430"/>
            <a:ext cx="5429250" cy="18097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4869771"/>
            <a:ext cx="4983378" cy="1923409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>
            <a:off x="6042487" y="4006735"/>
            <a:ext cx="3600277" cy="9766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9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 smtClean="0"/>
              <a:t>MapAdminAdd</a:t>
            </a:r>
            <a:r>
              <a:rPr lang="zh-TW" altLang="en-US" sz="5400" dirty="0" smtClean="0"/>
              <a:t> 地圖資料新增</a:t>
            </a:r>
            <a:endParaRPr lang="zh-TW" altLang="en-US" sz="5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5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新增資料畫面</a:t>
            </a:r>
            <a:r>
              <a:rPr lang="zh-TW" altLang="en-US" dirty="0"/>
              <a:t>製作 </a:t>
            </a:r>
            <a:r>
              <a:rPr lang="en-US" altLang="zh-TW" dirty="0" err="1" smtClean="0"/>
              <a:t>Mapadd.php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插入記錄、登出使用者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" y="1829636"/>
            <a:ext cx="8095190" cy="436334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8" y="1676313"/>
            <a:ext cx="3771207" cy="1743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8" y="3657600"/>
            <a:ext cx="3770263" cy="16641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26279" y="2957723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2643" y="1052242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82643" y="3076829"/>
            <a:ext cx="62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TW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04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MapAdminEdit</a:t>
            </a:r>
            <a:r>
              <a:rPr lang="zh-TW" altLang="en-US" sz="6000" dirty="0" smtClean="0"/>
              <a:t> 地圖資料修改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Index</a:t>
            </a:r>
            <a:r>
              <a:rPr lang="zh-TW" altLang="en-US" sz="6000" dirty="0" smtClean="0"/>
              <a:t> 網頁首頁畫面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68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修改資料畫面</a:t>
            </a:r>
            <a:r>
              <a:rPr lang="zh-TW" altLang="en-US" dirty="0"/>
              <a:t>製作 </a:t>
            </a:r>
            <a:r>
              <a:rPr lang="en-US" altLang="zh-TW" dirty="0" err="1" smtClean="0"/>
              <a:t>Mapedit.php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插入記錄、登出使用者、限制存取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0" y="1737360"/>
            <a:ext cx="7421013" cy="51206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47061" y="4031673"/>
            <a:ext cx="1521230" cy="19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547061" y="5345083"/>
            <a:ext cx="1862051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13" y="4588625"/>
            <a:ext cx="4159838" cy="1812348"/>
          </a:xfrm>
          <a:prstGeom prst="rect">
            <a:avLst/>
          </a:prstGeom>
        </p:spPr>
      </p:pic>
      <p:sp>
        <p:nvSpPr>
          <p:cNvPr id="15" name="圓角矩形圖說文字 14"/>
          <p:cNvSpPr/>
          <p:nvPr/>
        </p:nvSpPr>
        <p:spPr>
          <a:xfrm>
            <a:off x="5079075" y="3167148"/>
            <a:ext cx="3366655" cy="548640"/>
          </a:xfrm>
          <a:prstGeom prst="wedgeRoundRectCallout">
            <a:avLst>
              <a:gd name="adj1" fmla="val -43055"/>
              <a:gd name="adj2" fmla="val 71591"/>
              <a:gd name="adj3" fmla="val 16667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資料集繫結名稱：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RecEdit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87" y="1712422"/>
            <a:ext cx="4279689" cy="13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修改資料畫面製作 </a:t>
            </a:r>
            <a:r>
              <a:rPr lang="en-US" altLang="zh-TW" dirty="0" err="1" smtClean="0"/>
              <a:t>Mapedit.php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資料庫欄位放置適當位置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821731"/>
            <a:ext cx="7304636" cy="48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修改資料畫面製作 </a:t>
            </a:r>
            <a:r>
              <a:rPr lang="en-US" altLang="zh-TW" dirty="0" err="1"/>
              <a:t>Mapedit.php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修改</a:t>
            </a:r>
            <a:r>
              <a:rPr lang="en-US" altLang="zh-TW" dirty="0" smtClean="0"/>
              <a:t>google map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5734"/>
            <a:ext cx="9119061" cy="4023360"/>
          </a:xfrm>
        </p:spPr>
        <p:txBody>
          <a:bodyPr/>
          <a:lstStyle/>
          <a:p>
            <a:r>
              <a:rPr lang="zh-TW" altLang="en-US" dirty="0" smtClean="0"/>
              <a:t>修改前                                                                     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修改後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46007"/>
            <a:ext cx="6858000" cy="885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73694"/>
            <a:ext cx="685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修改資料畫面製作 </a:t>
            </a:r>
            <a:r>
              <a:rPr lang="en-US" altLang="zh-TW" dirty="0" err="1"/>
              <a:t>Mapedit.php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修改經緯度、圖層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5734"/>
            <a:ext cx="9119061" cy="4023360"/>
          </a:xfrm>
        </p:spPr>
        <p:txBody>
          <a:bodyPr/>
          <a:lstStyle/>
          <a:p>
            <a:r>
              <a:rPr lang="zh-TW" altLang="en-US" dirty="0" smtClean="0"/>
              <a:t>修改後                                                                     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95" y="2437967"/>
            <a:ext cx="9467850" cy="3228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46167" y="2568633"/>
            <a:ext cx="4110642" cy="1396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53985" y="4364182"/>
            <a:ext cx="8961120" cy="19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3476" y="4838007"/>
            <a:ext cx="756459" cy="224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7032566" y="3591098"/>
            <a:ext cx="3366655" cy="548640"/>
          </a:xfrm>
          <a:prstGeom prst="wedgeRoundRectCallout">
            <a:avLst>
              <a:gd name="adj1" fmla="val -43055"/>
              <a:gd name="adj2" fmla="val 71591"/>
              <a:gd name="adj3" fmla="val 16667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插入資料庫欄位的經、緯度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40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291156" cy="3566160"/>
          </a:xfrm>
        </p:spPr>
        <p:txBody>
          <a:bodyPr>
            <a:normAutofit/>
          </a:bodyPr>
          <a:lstStyle/>
          <a:p>
            <a:r>
              <a:rPr lang="en-US" altLang="zh-TW" sz="6000" dirty="0" err="1" smtClean="0"/>
              <a:t>MapAdminDele</a:t>
            </a:r>
            <a:r>
              <a:rPr lang="zh-TW" altLang="en-US" sz="6000" dirty="0" smtClean="0"/>
              <a:t> 地圖資料刪除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54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Mapadmindele.php</a:t>
            </a:r>
            <a:r>
              <a:rPr lang="zh-TW" altLang="en-US" dirty="0" smtClean="0"/>
              <a:t> 地圖資料刪除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伺服器行為</a:t>
            </a:r>
            <a:r>
              <a:rPr lang="en-US" altLang="zh-TW" dirty="0" smtClean="0"/>
              <a:t>-&gt; </a:t>
            </a:r>
            <a:r>
              <a:rPr lang="zh-TW" altLang="en-US" dirty="0" smtClean="0"/>
              <a:t>刪除記錄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04" y="2278553"/>
            <a:ext cx="9225945" cy="3623483"/>
          </a:xfrm>
        </p:spPr>
      </p:pic>
      <p:sp>
        <p:nvSpPr>
          <p:cNvPr id="5" name="矩形 4"/>
          <p:cNvSpPr/>
          <p:nvPr/>
        </p:nvSpPr>
        <p:spPr>
          <a:xfrm>
            <a:off x="3507970" y="2884516"/>
            <a:ext cx="4971011" cy="399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07970" y="4393276"/>
            <a:ext cx="4971011" cy="328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07969" y="3674225"/>
            <a:ext cx="4971011" cy="328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7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291156" cy="3566160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移植到遠端伺服器主機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summerhost.info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5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建立一個新的資料庫 </a:t>
            </a:r>
            <a:r>
              <a:rPr lang="en-US" altLang="zh-TW" dirty="0" err="1" smtClean="0"/>
              <a:t>googlemap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0" y="1846263"/>
            <a:ext cx="9768165" cy="4022725"/>
          </a:xfrm>
        </p:spPr>
      </p:pic>
    </p:spTree>
    <p:extLst>
      <p:ext uri="{BB962C8B-B14F-4D97-AF65-F5344CB8AC3E}">
        <p14:creationId xmlns:p14="http://schemas.microsoft.com/office/powerpoint/2010/main" val="1561970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389" y="120350"/>
            <a:ext cx="10058400" cy="63611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選擇管理：注意，資料庫名稱 </a:t>
            </a:r>
            <a:r>
              <a:rPr lang="en-US" altLang="zh-TW" sz="2800" dirty="0" smtClean="0"/>
              <a:t>sum_19717973_googlemap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922714"/>
            <a:ext cx="10958101" cy="5644341"/>
          </a:xfrm>
        </p:spPr>
      </p:pic>
      <p:sp>
        <p:nvSpPr>
          <p:cNvPr id="5" name="矩形 4"/>
          <p:cNvSpPr/>
          <p:nvPr/>
        </p:nvSpPr>
        <p:spPr>
          <a:xfrm>
            <a:off x="10573789" y="5594465"/>
            <a:ext cx="581891" cy="28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23207" y="5594465"/>
            <a:ext cx="1446415" cy="28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9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匯入 </a:t>
            </a:r>
            <a:r>
              <a:rPr lang="en-US" altLang="zh-TW" dirty="0" smtClean="0"/>
              <a:t>.SQL</a:t>
            </a:r>
            <a:r>
              <a:rPr lang="zh-TW" altLang="en-US" dirty="0" smtClean="0"/>
              <a:t>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13012"/>
            <a:ext cx="9692640" cy="4992522"/>
          </a:xfrm>
        </p:spPr>
      </p:pic>
      <p:sp>
        <p:nvSpPr>
          <p:cNvPr id="5" name="圓角矩形圖說文字 4"/>
          <p:cNvSpPr/>
          <p:nvPr/>
        </p:nvSpPr>
        <p:spPr>
          <a:xfrm>
            <a:off x="5868786" y="813313"/>
            <a:ext cx="5079076" cy="1014153"/>
          </a:xfrm>
          <a:prstGeom prst="wedgeRoundRectCallout">
            <a:avLst>
              <a:gd name="adj1" fmla="val -83026"/>
              <a:gd name="adj2" fmla="val 10348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注意：資料庫名稱已經改為</a:t>
            </a:r>
            <a:endParaRPr lang="en-US" altLang="zh-TW" b="1" dirty="0" smtClean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Sum_19717973_googlemap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4684" y="2244436"/>
            <a:ext cx="188698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54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31978" cy="145075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&lt;head&gt;… &lt;/head&gt;</a:t>
            </a:r>
            <a:r>
              <a:rPr lang="zh-TW" altLang="en-US" dirty="0" smtClean="0"/>
              <a:t>之間插入程式碼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片段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織夢網好用程式碼</a:t>
            </a:r>
            <a:r>
              <a:rPr lang="en-US" altLang="zh-TW" dirty="0" smtClean="0"/>
              <a:t>-&gt;Google Map V3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1" y="2174298"/>
            <a:ext cx="8629650" cy="3200400"/>
          </a:xfrm>
        </p:spPr>
      </p:pic>
      <p:sp>
        <p:nvSpPr>
          <p:cNvPr id="5" name="矩形 4"/>
          <p:cNvSpPr/>
          <p:nvPr/>
        </p:nvSpPr>
        <p:spPr>
          <a:xfrm>
            <a:off x="1030778" y="4555375"/>
            <a:ext cx="7664335" cy="64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8570422" y="2859578"/>
            <a:ext cx="2585258" cy="1421477"/>
          </a:xfrm>
          <a:prstGeom prst="wedgeRoundRectCallout">
            <a:avLst>
              <a:gd name="adj1" fmla="val -59418"/>
              <a:gd name="adj2" fmla="val 4905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需要修改的地方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把資料庫欄位放入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887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213658"/>
          </a:xfrm>
        </p:spPr>
        <p:txBody>
          <a:bodyPr/>
          <a:lstStyle/>
          <a:p>
            <a:r>
              <a:rPr lang="zh-TW" altLang="en-US" dirty="0" smtClean="0"/>
              <a:t>匯入成功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13659"/>
            <a:ext cx="10165687" cy="5236181"/>
          </a:xfrm>
        </p:spPr>
      </p:pic>
    </p:spTree>
    <p:extLst>
      <p:ext uri="{BB962C8B-B14F-4D97-AF65-F5344CB8AC3E}">
        <p14:creationId xmlns:p14="http://schemas.microsoft.com/office/powerpoint/2010/main" val="407125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記住帳號密碼資訊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98" y="1836593"/>
            <a:ext cx="5214389" cy="4320162"/>
          </a:xfrm>
        </p:spPr>
      </p:pic>
      <p:sp>
        <p:nvSpPr>
          <p:cNvPr id="5" name="文字方塊 4"/>
          <p:cNvSpPr txBox="1"/>
          <p:nvPr/>
        </p:nvSpPr>
        <p:spPr>
          <a:xfrm>
            <a:off x="6783185" y="362734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資料庫主機</a:t>
            </a:r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IP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83185" y="276559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FTP</a:t>
            </a:r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主機</a:t>
            </a:r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IP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83185" y="239625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網站位址，你的網站會放在這底下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83185" y="313492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FTP</a:t>
            </a:r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83185" y="3996674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資料庫帳號   </a:t>
            </a:r>
            <a:r>
              <a:rPr lang="en-US" altLang="zh-TW" b="1" dirty="0" smtClean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root -&gt; sum_19717973</a:t>
            </a:r>
            <a:endParaRPr lang="zh-TW" altLang="en-US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91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90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593" y="-79157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網站定義：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3" y="1825076"/>
            <a:ext cx="66103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593" y="-79157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網站定義：新增一個遠端主機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3" y="1371600"/>
            <a:ext cx="6276312" cy="4821251"/>
          </a:xfrm>
        </p:spPr>
      </p:pic>
      <p:sp>
        <p:nvSpPr>
          <p:cNvPr id="5" name="矩形 4"/>
          <p:cNvSpPr/>
          <p:nvPr/>
        </p:nvSpPr>
        <p:spPr>
          <a:xfrm>
            <a:off x="3865879" y="2760438"/>
            <a:ext cx="997527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65880" y="3113315"/>
            <a:ext cx="997527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65880" y="4088075"/>
            <a:ext cx="1263535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65880" y="4414299"/>
            <a:ext cx="2394066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402082" y="4354324"/>
            <a:ext cx="465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http://profchwu.summerhost.info/</a:t>
            </a:r>
            <a:r>
              <a:rPr lang="en-US" altLang="zh-TW" b="1" dirty="0" smtClean="0">
                <a:solidFill>
                  <a:srgbClr val="00B050"/>
                </a:solidFill>
              </a:rPr>
              <a:t>pulifoodmap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02082" y="4044967"/>
            <a:ext cx="212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h</a:t>
            </a:r>
            <a:r>
              <a:rPr lang="en-US" altLang="zh-TW" dirty="0" err="1" smtClean="0"/>
              <a:t>tdocs</a:t>
            </a:r>
            <a:r>
              <a:rPr lang="en-US" altLang="zh-TW" dirty="0" smtClean="0"/>
              <a:t>/</a:t>
            </a:r>
            <a:r>
              <a:rPr lang="en-US" altLang="zh-TW" b="1" dirty="0" err="1" smtClean="0">
                <a:solidFill>
                  <a:srgbClr val="00B050"/>
                </a:solidFill>
              </a:rPr>
              <a:t>pulifoodmap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6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593" y="-79157"/>
            <a:ext cx="10515600" cy="1450757"/>
          </a:xfrm>
        </p:spPr>
        <p:txBody>
          <a:bodyPr/>
          <a:lstStyle/>
          <a:p>
            <a:r>
              <a:rPr lang="zh-TW" altLang="en-US" dirty="0" smtClean="0"/>
              <a:t>網站定義：選擇遠端主機</a:t>
            </a:r>
            <a:r>
              <a:rPr lang="en-US" altLang="zh-TW" dirty="0" err="1" smtClean="0"/>
              <a:t>summerhost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99" y="1866640"/>
            <a:ext cx="66103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2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err="1" smtClean="0"/>
              <a:t>conn_SQL.php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78" y="2058541"/>
            <a:ext cx="10058400" cy="2284758"/>
          </a:xfrm>
        </p:spPr>
      </p:pic>
    </p:spTree>
    <p:extLst>
      <p:ext uri="{BB962C8B-B14F-4D97-AF65-F5344CB8AC3E}">
        <p14:creationId xmlns:p14="http://schemas.microsoft.com/office/powerpoint/2010/main" val="1892463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702" y="333347"/>
            <a:ext cx="10058400" cy="797184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改好後用</a:t>
            </a:r>
            <a:r>
              <a:rPr lang="en-US" altLang="zh-TW" sz="4000" dirty="0" err="1" smtClean="0"/>
              <a:t>filezilla</a:t>
            </a:r>
            <a:r>
              <a:rPr lang="zh-TW" altLang="en-US" sz="4000" dirty="0" smtClean="0"/>
              <a:t>把整個目錄傳到遠端主機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放在 </a:t>
            </a:r>
            <a:r>
              <a:rPr lang="en-US" altLang="zh-TW" sz="4000" dirty="0" err="1" smtClean="0">
                <a:solidFill>
                  <a:srgbClr val="FF0000"/>
                </a:solidFill>
              </a:rPr>
              <a:t>htdocs</a:t>
            </a:r>
            <a:r>
              <a:rPr lang="en-US" altLang="zh-TW" sz="4000" dirty="0" smtClean="0">
                <a:solidFill>
                  <a:srgbClr val="FF0000"/>
                </a:solidFill>
              </a:rPr>
              <a:t>/</a:t>
            </a:r>
            <a:r>
              <a:rPr lang="en-US" altLang="zh-TW" sz="4000" dirty="0" err="1" smtClean="0">
                <a:solidFill>
                  <a:srgbClr val="FF0000"/>
                </a:solidFill>
              </a:rPr>
              <a:t>pulifoodmap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21" y="1345025"/>
            <a:ext cx="6710783" cy="5354195"/>
          </a:xfrm>
        </p:spPr>
      </p:pic>
    </p:spTree>
    <p:extLst>
      <p:ext uri="{BB962C8B-B14F-4D97-AF65-F5344CB8AC3E}">
        <p14:creationId xmlns:p14="http://schemas.microsoft.com/office/powerpoint/2010/main" val="1780840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943" y="261768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成功移植到遠端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主機了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38253" y="1845733"/>
            <a:ext cx="6417426" cy="445531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://profchwu.summerhost.info/pulifoodmap/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3" y="128560"/>
            <a:ext cx="7257134" cy="5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3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1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Step#1 </a:t>
            </a:r>
            <a:r>
              <a:rPr lang="zh-TW" altLang="en-US" dirty="0" smtClean="0"/>
              <a:t>把欄位修改成資料庫欄位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84" y="4943756"/>
            <a:ext cx="8629650" cy="1295400"/>
          </a:xfrm>
        </p:spPr>
      </p:pic>
      <p:sp>
        <p:nvSpPr>
          <p:cNvPr id="7" name="文字方塊 6"/>
          <p:cNvSpPr txBox="1"/>
          <p:nvPr/>
        </p:nvSpPr>
        <p:spPr>
          <a:xfrm>
            <a:off x="1136850" y="45554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修改後</a:t>
            </a:r>
            <a:endParaRPr lang="zh-TW" altLang="en-US" dirty="0"/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84" y="1922026"/>
            <a:ext cx="8629650" cy="258889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97280" y="19220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修改前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992582" y="4924814"/>
            <a:ext cx="7664335" cy="1314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527070" y="3862528"/>
            <a:ext cx="7763250" cy="543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1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Step#2 </a:t>
            </a:r>
            <a:r>
              <a:rPr lang="zh-TW" altLang="en-US" dirty="0" smtClean="0"/>
              <a:t>加上重複區域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在原本的資料欄位前後，加上重複區域的程式碼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2554864"/>
            <a:ext cx="8629650" cy="1914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7727" y="4157498"/>
            <a:ext cx="7763250" cy="173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62793" y="2697301"/>
            <a:ext cx="7763250" cy="187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5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Step#3 </a:t>
            </a:r>
            <a:br>
              <a:rPr lang="en-US" altLang="zh-TW" sz="4000" dirty="0" smtClean="0"/>
            </a:br>
            <a:r>
              <a:rPr lang="en-US" altLang="zh-TW" sz="4000" dirty="0" smtClean="0"/>
              <a:t>Google map </a:t>
            </a:r>
            <a:r>
              <a:rPr lang="zh-TW" altLang="en-US" sz="4000" dirty="0" smtClean="0"/>
              <a:t>搜尋國立臺中教育大學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24.144757</a:t>
            </a:r>
            <a:r>
              <a:rPr lang="en-US" altLang="zh-TW" sz="4000" dirty="0"/>
              <a:t>, 120.671418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24" y="1655070"/>
            <a:ext cx="7390915" cy="5022377"/>
          </a:xfrm>
        </p:spPr>
      </p:pic>
      <p:sp>
        <p:nvSpPr>
          <p:cNvPr id="5" name="矩形 4"/>
          <p:cNvSpPr/>
          <p:nvPr/>
        </p:nvSpPr>
        <p:spPr>
          <a:xfrm>
            <a:off x="8071658" y="6271774"/>
            <a:ext cx="1546167" cy="345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9842268" y="5228705"/>
            <a:ext cx="1903615" cy="698270"/>
          </a:xfrm>
          <a:prstGeom prst="wedgeRoundRectCallout">
            <a:avLst>
              <a:gd name="adj1" fmla="val -61056"/>
              <a:gd name="adj2" fmla="val 8273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經緯度在這邊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31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修改經緯度與顯示的圖層名稱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" y="2080433"/>
            <a:ext cx="5876925" cy="32385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50571"/>
            <a:ext cx="5876925" cy="3238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9709" y="2323229"/>
            <a:ext cx="3566160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752704" y="2412679"/>
            <a:ext cx="4635731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752703" y="2886940"/>
            <a:ext cx="5250701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79780" y="2805630"/>
            <a:ext cx="5250701" cy="21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2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F12</a:t>
            </a:r>
            <a:r>
              <a:rPr lang="zh-TW" altLang="en-US" dirty="0" smtClean="0"/>
              <a:t>即可顯示地圖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（需先將地圖移動到南投埔里）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23" y="1846263"/>
            <a:ext cx="5540279" cy="4022725"/>
          </a:xfrm>
        </p:spPr>
      </p:pic>
    </p:spTree>
    <p:extLst>
      <p:ext uri="{BB962C8B-B14F-4D97-AF65-F5344CB8AC3E}">
        <p14:creationId xmlns:p14="http://schemas.microsoft.com/office/powerpoint/2010/main" val="350548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MapLogin</a:t>
            </a:r>
            <a:r>
              <a:rPr lang="zh-TW" altLang="en-US" sz="6000" dirty="0"/>
              <a:t> </a:t>
            </a:r>
            <a:r>
              <a:rPr lang="zh-TW" altLang="en-US" sz="6000" dirty="0" smtClean="0"/>
              <a:t>登入畫面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01285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1438</TotalTime>
  <Words>283</Words>
  <Application>Microsoft Office PowerPoint</Application>
  <PresentationFormat>寬螢幕</PresentationFormat>
  <Paragraphs>97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4" baseType="lpstr">
      <vt:lpstr>Adobe 繁黑體 Std B</vt:lpstr>
      <vt:lpstr>新細明體</vt:lpstr>
      <vt:lpstr>Calibri</vt:lpstr>
      <vt:lpstr>Calibri Light</vt:lpstr>
      <vt:lpstr>回顧</vt:lpstr>
      <vt:lpstr> PHP結合Google Map API</vt:lpstr>
      <vt:lpstr>Index 網頁首頁畫面</vt:lpstr>
      <vt:lpstr>在&lt;head&gt;… &lt;/head&gt;之間插入程式碼 片段-&gt;織夢網好用程式碼-&gt;Google Map V3</vt:lpstr>
      <vt:lpstr>Step#1 把欄位修改成資料庫欄位</vt:lpstr>
      <vt:lpstr>Step#2 加上重複區域</vt:lpstr>
      <vt:lpstr>Step#3  Google map 搜尋國立臺中教育大學 24.144757, 120.671418</vt:lpstr>
      <vt:lpstr>修改經緯度與顯示的圖層名稱</vt:lpstr>
      <vt:lpstr>按F12即可顯示地圖 （需先將地圖移動到南投埔里）</vt:lpstr>
      <vt:lpstr>MapLogin 登入畫面</vt:lpstr>
      <vt:lpstr>Maplogin.php 登入帳號密碼製作</vt:lpstr>
      <vt:lpstr>MapAdmin 管理畫面</vt:lpstr>
      <vt:lpstr>管理畫面製作 Mapadmin.php 建立資料繫結</vt:lpstr>
      <vt:lpstr>管理畫面製作 Mapadmin.php 建立重複區域、設定「編輯」、「刪除」連結</vt:lpstr>
      <vt:lpstr>管理畫面製作 Mapadmin.php 「刪除」連結，記得要設定傳兩個參數</vt:lpstr>
      <vt:lpstr>管理畫面製作 Mapadmin.php 標籤-&gt;行為-&gt; Tom-Muck.com -&gt; Confirm Link</vt:lpstr>
      <vt:lpstr>管理畫面製作 Mapadmin.php 設定登出使用者與限制存取</vt:lpstr>
      <vt:lpstr>MapAdminAdd 地圖資料新增</vt:lpstr>
      <vt:lpstr>新增資料畫面製作 Mapadd.php 插入記錄、登出使用者</vt:lpstr>
      <vt:lpstr>MapAdminEdit 地圖資料修改</vt:lpstr>
      <vt:lpstr>修改資料畫面製作 Mapedit.php 插入記錄、登出使用者、限制存取</vt:lpstr>
      <vt:lpstr>修改資料畫面製作 Mapedit.php 資料庫欄位放置適當位置</vt:lpstr>
      <vt:lpstr>修改資料畫面製作 Mapedit.php 修改google map data</vt:lpstr>
      <vt:lpstr>修改資料畫面製作 Mapedit.php 修改經緯度、圖層</vt:lpstr>
      <vt:lpstr>MapAdminDele 地圖資料刪除</vt:lpstr>
      <vt:lpstr>Mapadmindele.php 地圖資料刪除 伺服器行為-&gt; 刪除記錄</vt:lpstr>
      <vt:lpstr>移植到遠端伺服器主機 summerhost.info</vt:lpstr>
      <vt:lpstr>建立一個新的資料庫 googlemap</vt:lpstr>
      <vt:lpstr>選擇管理：注意，資料庫名稱 sum_19717973_googlemap</vt:lpstr>
      <vt:lpstr>匯入 .SQL檔案</vt:lpstr>
      <vt:lpstr>匯入成功</vt:lpstr>
      <vt:lpstr>記住帳號密碼資訊</vt:lpstr>
      <vt:lpstr>PowerPoint 簡報</vt:lpstr>
      <vt:lpstr>網站定義：</vt:lpstr>
      <vt:lpstr>網站定義：新增一個遠端主機</vt:lpstr>
      <vt:lpstr>網站定義：選擇遠端主機summerhost</vt:lpstr>
      <vt:lpstr>修改conn_SQL.php</vt:lpstr>
      <vt:lpstr>改好後用filezilla把整個目錄傳到遠端主機 放在 htdocs/pulifoodmap</vt:lpstr>
      <vt:lpstr>成功移植到遠端 主機了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線上報名系統</dc:title>
  <dc:creator>Apple</dc:creator>
  <cp:lastModifiedBy>Apple</cp:lastModifiedBy>
  <cp:revision>245</cp:revision>
  <cp:lastPrinted>2017-05-30T14:30:20Z</cp:lastPrinted>
  <dcterms:created xsi:type="dcterms:W3CDTF">2017-03-21T15:08:22Z</dcterms:created>
  <dcterms:modified xsi:type="dcterms:W3CDTF">2017-05-30T15:35:06Z</dcterms:modified>
</cp:coreProperties>
</file>