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5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3" r:id="rId14"/>
    <p:sldId id="288" r:id="rId15"/>
    <p:sldId id="289" r:id="rId16"/>
    <p:sldId id="291" r:id="rId17"/>
    <p:sldId id="292" r:id="rId18"/>
    <p:sldId id="290" r:id="rId1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htdocs/ch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55748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DW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CC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網站管理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 教授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email: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2"/>
              </a:rPr>
              <a:t>chwu@mail.ntcu.edu.tw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Website: Chwu.weebly.com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設定完成畫面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471" y="809943"/>
            <a:ext cx="6887723" cy="52982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54084" y="2121408"/>
            <a:ext cx="4730780" cy="2804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4147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設定伺服器畫面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080" y="1804737"/>
            <a:ext cx="5710066" cy="43590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51284" y="202072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檢查看看是否設定正確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伺服器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-&gt;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進階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9526" y="2201969"/>
            <a:ext cx="543069" cy="156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6593663" y="2280079"/>
            <a:ext cx="2730811" cy="950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290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-486592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遠端伺服器設定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伺服器模式選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PHP</a:t>
            </a:r>
            <a:r>
              <a:rPr lang="zh-TW" altLang="en-US" dirty="0" smtClean="0"/>
              <a:t> </a:t>
            </a:r>
            <a:r>
              <a:rPr lang="en-US" altLang="zh-TW" dirty="0" smtClean="0"/>
              <a:t>MySQL</a:t>
            </a:r>
          </a:p>
          <a:p>
            <a:endParaRPr lang="en-US" altLang="zh-TW" dirty="0"/>
          </a:p>
          <a:p>
            <a:r>
              <a:rPr lang="zh-TW" altLang="en-US" dirty="0" smtClean="0"/>
              <a:t>其它選項勾選如右圖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94" y="1030028"/>
            <a:ext cx="6891351" cy="52608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21474" y="3753947"/>
            <a:ext cx="1443432" cy="18037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6469336" y="1819179"/>
            <a:ext cx="1988863" cy="442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6264800" y="4237215"/>
            <a:ext cx="1700106" cy="19040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8243995" y="5265915"/>
            <a:ext cx="1026337" cy="31673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200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43119"/>
            <a:ext cx="10058400" cy="96132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網站影片設定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5464" y="1858879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設定如右圖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要先替網站資料夾建立一個</a:t>
            </a:r>
            <a:endParaRPr lang="en-US" altLang="zh-TW" dirty="0" smtClean="0"/>
          </a:p>
          <a:p>
            <a:r>
              <a:rPr lang="en-US" altLang="zh-TW" dirty="0" smtClean="0"/>
              <a:t>Images</a:t>
            </a:r>
            <a:r>
              <a:rPr lang="zh-TW" altLang="en-US" dirty="0" smtClean="0"/>
              <a:t>目錄，以便存放網站圖片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目錄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C:\xampp\htdocs\ch3\</a:t>
            </a:r>
            <a:r>
              <a:rPr lang="en-US" altLang="zh-TW" dirty="0" smtClean="0">
                <a:solidFill>
                  <a:srgbClr val="FF0000"/>
                </a:solidFill>
              </a:rPr>
              <a:t>images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這樣</a:t>
            </a:r>
            <a:r>
              <a:rPr lang="en-US" altLang="zh-TW" dirty="0" smtClean="0">
                <a:solidFill>
                  <a:srgbClr val="FF0000"/>
                </a:solidFill>
              </a:rPr>
              <a:t>DW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CC</a:t>
            </a:r>
            <a:r>
              <a:rPr lang="zh-TW" altLang="en-US" dirty="0" smtClean="0">
                <a:solidFill>
                  <a:srgbClr val="FF0000"/>
                </a:solidFill>
              </a:rPr>
              <a:t>就會自動幫你管理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網站裡面所有圖片的連結</a:t>
            </a:r>
            <a:r>
              <a:rPr lang="zh-TW" altLang="en-US" dirty="0">
                <a:solidFill>
                  <a:srgbClr val="FF0000"/>
                </a:solidFill>
              </a:rPr>
              <a:t>了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27" y="651666"/>
            <a:ext cx="7152773" cy="54603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64999" y="1011981"/>
            <a:ext cx="3246164" cy="2573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786920" y="1500971"/>
            <a:ext cx="1547706" cy="35790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0129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4558" y="0"/>
            <a:ext cx="9880332" cy="145075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網站編輯畫面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538" y="83636"/>
            <a:ext cx="5883021" cy="63598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6496" y="186489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選取分割畫面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方便一邊寫程式碼，一邊檢視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UI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畫面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71805" y="571501"/>
            <a:ext cx="304442" cy="16242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5610282" y="1024690"/>
            <a:ext cx="3822476" cy="222985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610282" y="3263585"/>
            <a:ext cx="3822476" cy="222985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5958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選取視窗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開啟</a:t>
            </a:r>
            <a:endParaRPr lang="en-US" altLang="zh-TW" dirty="0" smtClean="0"/>
          </a:p>
          <a:p>
            <a:r>
              <a:rPr lang="en-US" altLang="zh-TW" dirty="0" smtClean="0"/>
              <a:t>    1. </a:t>
            </a:r>
            <a:r>
              <a:rPr lang="zh-TW" altLang="en-US" dirty="0" smtClean="0"/>
              <a:t>插入視窗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(</a:t>
            </a:r>
            <a:r>
              <a:rPr lang="zh-TW" altLang="en-US" dirty="0" smtClean="0"/>
              <a:t>拖曳放在上方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屬性視窗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放在下方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59" y="0"/>
            <a:ext cx="6182628" cy="66837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94819" y="338890"/>
            <a:ext cx="5538927" cy="18448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128211" y="523374"/>
            <a:ext cx="2590548" cy="190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19537" y="5885225"/>
            <a:ext cx="4078706" cy="70206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731168" y="3350795"/>
            <a:ext cx="3188369" cy="274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 </a:t>
            </a:r>
            <a:r>
              <a:rPr lang="zh-TW" altLang="en-US" dirty="0" smtClean="0"/>
              <a:t>課堂練習實作 </a:t>
            </a:r>
            <a:r>
              <a:rPr lang="en-US" altLang="zh-TW" dirty="0" smtClean="0"/>
              <a:t>] 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FTP</a:t>
            </a:r>
            <a:r>
              <a:rPr lang="zh-TW" altLang="en-US" dirty="0" smtClean="0"/>
              <a:t>遠端傳網頁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安裝與設定本機的</a:t>
            </a:r>
            <a:r>
              <a:rPr lang="en-US" altLang="zh-TW" dirty="0" smtClean="0"/>
              <a:t>FTP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，並將</a:t>
            </a:r>
            <a:r>
              <a:rPr lang="en-US" altLang="zh-TW" dirty="0" smtClean="0"/>
              <a:t>DW</a:t>
            </a:r>
            <a:r>
              <a:rPr lang="zh-TW" altLang="en-US" dirty="0" smtClean="0"/>
              <a:t>網站管理設定成可以直接更新遠端網頁</a:t>
            </a:r>
            <a:r>
              <a:rPr lang="en-US" altLang="zh-TW" dirty="0" smtClean="0"/>
              <a:t>(FTP)</a:t>
            </a:r>
          </a:p>
          <a:p>
            <a:endParaRPr lang="en-US" altLang="zh-TW" dirty="0"/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本機安裝 </a:t>
            </a:r>
            <a:r>
              <a:rPr lang="en-US" altLang="zh-TW" dirty="0" smtClean="0"/>
              <a:t>FTP Server (ex. </a:t>
            </a:r>
            <a:r>
              <a:rPr lang="en-US" altLang="zh-TW" dirty="0" err="1" smtClean="0"/>
              <a:t>Filezlilla</a:t>
            </a:r>
            <a:r>
              <a:rPr lang="en-US" altLang="zh-TW" dirty="0" smtClean="0"/>
              <a:t> Server)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設定一個</a:t>
            </a:r>
            <a:r>
              <a:rPr lang="en-US" altLang="zh-TW" dirty="0" smtClean="0"/>
              <a:t>FTP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web/1234 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分享目錄</a:t>
            </a:r>
            <a:r>
              <a:rPr lang="en-US" altLang="zh-TW" dirty="0" smtClean="0"/>
              <a:t>:c:\</a:t>
            </a:r>
            <a:r>
              <a:rPr lang="en-US" altLang="zh-TW" dirty="0" err="1" smtClean="0"/>
              <a:t>xampp</a:t>
            </a:r>
            <a:r>
              <a:rPr lang="en-US" altLang="zh-TW" dirty="0" smtClean="0"/>
              <a:t>\</a:t>
            </a:r>
            <a:r>
              <a:rPr lang="en-US" altLang="zh-TW" dirty="0" err="1" smtClean="0"/>
              <a:t>htdocs</a:t>
            </a:r>
            <a:r>
              <a:rPr lang="en-US" altLang="zh-TW" dirty="0" smtClean="0"/>
              <a:t>\ch3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本機安裝</a:t>
            </a:r>
            <a:r>
              <a:rPr lang="en-US" altLang="zh-TW" dirty="0" smtClean="0"/>
              <a:t>FTP Client (ex. </a:t>
            </a:r>
            <a:r>
              <a:rPr lang="en-US" altLang="zh-TW" dirty="0" err="1" smtClean="0"/>
              <a:t>Filezilla</a:t>
            </a:r>
            <a:r>
              <a:rPr lang="en-US" altLang="zh-TW" dirty="0" smtClean="0"/>
              <a:t> FTP Client)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非必要，但可以供測試使用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4. DW</a:t>
            </a:r>
            <a:r>
              <a:rPr lang="zh-TW" altLang="en-US" dirty="0" smtClean="0"/>
              <a:t>網站，伺服器改成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FTP</a:t>
            </a:r>
            <a:r>
              <a:rPr lang="zh-TW" altLang="en-US" dirty="0" smtClean="0"/>
              <a:t>模式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658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DW</a:t>
            </a:r>
            <a:r>
              <a:rPr lang="zh-TW" altLang="en-US" dirty="0" smtClean="0"/>
              <a:t> </a:t>
            </a:r>
            <a:r>
              <a:rPr lang="en-US" altLang="zh-TW" dirty="0" smtClean="0"/>
              <a:t>CC</a:t>
            </a:r>
            <a:r>
              <a:rPr lang="zh-TW" altLang="en-US" dirty="0" smtClean="0"/>
              <a:t> </a:t>
            </a:r>
            <a:r>
              <a:rPr lang="en-US" altLang="zh-TW" dirty="0" smtClean="0"/>
              <a:t>FTP</a:t>
            </a:r>
            <a:r>
              <a:rPr lang="zh-TW" altLang="en-US" dirty="0" smtClean="0"/>
              <a:t>傳網站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設定地方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91" y="1737360"/>
            <a:ext cx="5872777" cy="4505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31168" y="2111542"/>
            <a:ext cx="595564" cy="1443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4367463" y="2255922"/>
            <a:ext cx="1834815" cy="20453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367463" y="2729559"/>
            <a:ext cx="1834815" cy="20453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4367462" y="2442717"/>
            <a:ext cx="1834815" cy="20453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4367462" y="2998660"/>
            <a:ext cx="1834815" cy="42432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19337" y="2891490"/>
            <a:ext cx="58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web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319337" y="31443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1234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67462" y="3458562"/>
            <a:ext cx="697834" cy="23329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3089140" y="3331589"/>
            <a:ext cx="872291" cy="487279"/>
          </a:xfrm>
          <a:prstGeom prst="wedgeRoundRectCallout">
            <a:avLst>
              <a:gd name="adj1" fmla="val 83239"/>
              <a:gd name="adj2" fmla="val 56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先測試一</a:t>
            </a:r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下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53224" y="363320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ch3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1212" y="3950325"/>
            <a:ext cx="1831066" cy="2607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6601542" y="3817873"/>
            <a:ext cx="2753011" cy="487279"/>
          </a:xfrm>
          <a:prstGeom prst="wedgeRoundRectCallout">
            <a:avLst>
              <a:gd name="adj1" fmla="val -63329"/>
              <a:gd name="adj2" fmla="val 1426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改成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IP</a:t>
            </a:r>
          </a:p>
          <a:p>
            <a:pPr algn="ctr"/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http://</a:t>
            </a:r>
            <a:r>
              <a:rPr lang="zh-TW" altLang="en-US" sz="14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你的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IP/ch3</a:t>
            </a:r>
            <a:endParaRPr lang="zh-TW" altLang="en-US" sz="14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1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2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網站管理的目的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en-US" altLang="zh-TW" dirty="0" smtClean="0"/>
              <a:t>DW</a:t>
            </a:r>
            <a:r>
              <a:rPr lang="zh-TW" altLang="en-US" dirty="0" smtClean="0"/>
              <a:t>，維護與管理好整個網站。包含連結與圖片的檢查。</a:t>
            </a:r>
            <a:endParaRPr lang="en-US" altLang="zh-TW" dirty="0" smtClean="0"/>
          </a:p>
          <a:p>
            <a:r>
              <a:rPr lang="zh-TW" altLang="en-US" dirty="0" smtClean="0"/>
              <a:t>可設定</a:t>
            </a:r>
            <a:r>
              <a:rPr lang="en-US" altLang="zh-TW" dirty="0" smtClean="0"/>
              <a:t>FTP</a:t>
            </a:r>
            <a:r>
              <a:rPr lang="zh-TW" altLang="en-US" dirty="0" smtClean="0"/>
              <a:t>連線，更新時，自動將更新的檔案上傳到遠端主機。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78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新增一個網站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83" y="1737360"/>
            <a:ext cx="7654862" cy="47185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14611" y="5444289"/>
            <a:ext cx="944478" cy="4248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42224"/>
            <a:ext cx="2145792" cy="1725077"/>
          </a:xfrm>
        </p:spPr>
        <p:txBody>
          <a:bodyPr/>
          <a:lstStyle/>
          <a:p>
            <a:r>
              <a:rPr lang="zh-TW" altLang="en-US" dirty="0" smtClean="0"/>
              <a:t>開啟網站管理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153" y="493867"/>
            <a:ext cx="7560299" cy="57606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39234" y="2243328"/>
            <a:ext cx="4653149" cy="65836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554" y="1978366"/>
            <a:ext cx="179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設定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網站名稱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ch3</a:t>
            </a: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網站資料夾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23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86603"/>
            <a:ext cx="8429625" cy="640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24" y="286603"/>
            <a:ext cx="2670048" cy="17250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建立測試</a:t>
            </a:r>
            <a:r>
              <a:rPr lang="zh-TW" altLang="en-US" dirty="0"/>
              <a:t>伺服器</a:t>
            </a:r>
          </a:p>
        </p:txBody>
      </p:sp>
      <p:sp>
        <p:nvSpPr>
          <p:cNvPr id="5" name="矩形 4"/>
          <p:cNvSpPr/>
          <p:nvPr/>
        </p:nvSpPr>
        <p:spPr>
          <a:xfrm>
            <a:off x="6063619" y="3487003"/>
            <a:ext cx="312798" cy="2803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984882" y="762091"/>
            <a:ext cx="965069" cy="2498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9312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在本機建立一個網站目錄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在網站根目錄下 </a:t>
            </a:r>
            <a:r>
              <a:rPr lang="en-US" altLang="zh-TW" sz="3600" dirty="0" smtClean="0"/>
              <a:t>(c:\</a:t>
            </a:r>
            <a:r>
              <a:rPr lang="en-US" altLang="zh-TW" sz="3600" dirty="0" err="1" smtClean="0"/>
              <a:t>xampp</a:t>
            </a:r>
            <a:r>
              <a:rPr lang="en-US" altLang="zh-TW" sz="3600" dirty="0" smtClean="0"/>
              <a:t>\</a:t>
            </a:r>
            <a:r>
              <a:rPr lang="en-US" altLang="zh-TW" sz="3600" dirty="0" err="1" smtClean="0"/>
              <a:t>htdocs</a:t>
            </a:r>
            <a:r>
              <a:rPr lang="en-US" altLang="zh-TW" sz="3600" dirty="0" smtClean="0"/>
              <a:t>\)</a:t>
            </a:r>
          </a:p>
          <a:p>
            <a:r>
              <a:rPr lang="zh-TW" altLang="en-US" sz="3600" dirty="0" smtClean="0"/>
              <a:t>建立 </a:t>
            </a:r>
            <a:r>
              <a:rPr lang="en-US" altLang="zh-TW" sz="3600" dirty="0" smtClean="0"/>
              <a:t>ch3</a:t>
            </a:r>
            <a:r>
              <a:rPr lang="zh-TW" altLang="en-US" sz="3600" dirty="0" smtClean="0"/>
              <a:t>的目錄</a:t>
            </a:r>
            <a:endParaRPr lang="en-US" altLang="zh-TW" sz="3600" dirty="0" smtClean="0"/>
          </a:p>
          <a:p>
            <a:r>
              <a:rPr lang="en-US" altLang="zh-TW" sz="3600" dirty="0" smtClean="0"/>
              <a:t>C:\xampp\htdocs\</a:t>
            </a:r>
            <a:r>
              <a:rPr lang="en-US" altLang="zh-TW" sz="3600" dirty="0" smtClean="0">
                <a:solidFill>
                  <a:srgbClr val="FF0000"/>
                </a:solidFill>
              </a:rPr>
              <a:t>ch3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62" y="2548128"/>
            <a:ext cx="6336838" cy="36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86603"/>
            <a:ext cx="8429625" cy="640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24" y="286603"/>
            <a:ext cx="2670048" cy="17250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建立測試</a:t>
            </a:r>
            <a:r>
              <a:rPr lang="zh-TW" altLang="en-US" dirty="0"/>
              <a:t>伺服器</a:t>
            </a:r>
          </a:p>
        </p:txBody>
      </p:sp>
      <p:sp>
        <p:nvSpPr>
          <p:cNvPr id="5" name="矩形 4"/>
          <p:cNvSpPr/>
          <p:nvPr/>
        </p:nvSpPr>
        <p:spPr>
          <a:xfrm>
            <a:off x="6063619" y="3487003"/>
            <a:ext cx="312798" cy="2803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984882" y="762091"/>
            <a:ext cx="965069" cy="2498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0435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</a:t>
            </a:r>
            <a:r>
              <a:rPr lang="en-US" altLang="zh-TW" dirty="0" smtClean="0"/>
              <a:t>ch3</a:t>
            </a:r>
            <a:r>
              <a:rPr lang="zh-TW" altLang="en-US" dirty="0" smtClean="0"/>
              <a:t>資料夾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006" y="1955991"/>
            <a:ext cx="698506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設定伺服器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857" y="1164313"/>
            <a:ext cx="6693312" cy="5148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9152" y="1827410"/>
            <a:ext cx="3206496" cy="118401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61920" y="2015290"/>
            <a:ext cx="41729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注意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Web UBL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設定如下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</a:t>
            </a: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http://localhost/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ch3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不要打成</a:t>
            </a:r>
            <a:endParaRPr lang="en-US" altLang="zh-TW" dirty="0" smtClean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3"/>
              </a:rPr>
              <a:t>http://localhost/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3"/>
              </a:rPr>
              <a:t>htdocs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3"/>
              </a:rPr>
              <a:t>/ch3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localhost or 127.0.0.1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都是一樣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Localhost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就已經指到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c:\xampp\htdocs</a:t>
            </a:r>
          </a:p>
          <a:p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83388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422</TotalTime>
  <Words>358</Words>
  <Application>Microsoft Office PowerPoint</Application>
  <PresentationFormat>寬螢幕</PresentationFormat>
  <Paragraphs>75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Adobe 繁黑體 Std B</vt:lpstr>
      <vt:lpstr>新細明體</vt:lpstr>
      <vt:lpstr>Calibri</vt:lpstr>
      <vt:lpstr>Calibri Light</vt:lpstr>
      <vt:lpstr>回顧</vt:lpstr>
      <vt:lpstr>DW CC 網站管理</vt:lpstr>
      <vt:lpstr>網站管理的目的</vt:lpstr>
      <vt:lpstr>新增一個網站</vt:lpstr>
      <vt:lpstr>開啟網站管理</vt:lpstr>
      <vt:lpstr>建立測試伺服器</vt:lpstr>
      <vt:lpstr>在本機建立一個網站目錄</vt:lpstr>
      <vt:lpstr>建立測試伺服器</vt:lpstr>
      <vt:lpstr>選取ch3資料夾</vt:lpstr>
      <vt:lpstr>設定伺服器</vt:lpstr>
      <vt:lpstr>設定完成畫面</vt:lpstr>
      <vt:lpstr>設定伺服器畫面</vt:lpstr>
      <vt:lpstr>遠端伺服器設定</vt:lpstr>
      <vt:lpstr>網站影片設定</vt:lpstr>
      <vt:lpstr>網站編輯畫面</vt:lpstr>
      <vt:lpstr>選取視窗</vt:lpstr>
      <vt:lpstr>[ 課堂練習實作 ] 透過FTP遠端傳網頁</vt:lpstr>
      <vt:lpstr>DW CC FTP傳網站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86</cp:revision>
  <cp:lastPrinted>2019-03-20T03:21:53Z</cp:lastPrinted>
  <dcterms:created xsi:type="dcterms:W3CDTF">2017-03-14T14:38:57Z</dcterms:created>
  <dcterms:modified xsi:type="dcterms:W3CDTF">2021-03-10T04:22:47Z</dcterms:modified>
</cp:coreProperties>
</file>