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8EB15F-9EA8-4649-A56C-58497060A3C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00B9F8-A6A1-4F20-93EC-47C931427E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你來農村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99992" y="3212976"/>
            <a:ext cx="4138761" cy="216024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第六組</a:t>
            </a:r>
            <a:endParaRPr lang="en-US" altLang="zh-TW" sz="3200" dirty="0" smtClean="0"/>
          </a:p>
          <a:p>
            <a:r>
              <a:rPr lang="zh-TW" altLang="en-US" sz="3200" dirty="0" smtClean="0"/>
              <a:t>組長</a:t>
            </a:r>
            <a:r>
              <a:rPr lang="zh-TW" altLang="en-US" sz="3200" dirty="0" smtClean="0"/>
              <a:t>：王育梅</a:t>
            </a:r>
            <a:endParaRPr lang="en-US" altLang="zh-TW" sz="3200" dirty="0" smtClean="0"/>
          </a:p>
          <a:p>
            <a:r>
              <a:rPr lang="zh-TW" altLang="en-US" sz="3200" dirty="0"/>
              <a:t>組員</a:t>
            </a:r>
            <a:r>
              <a:rPr lang="zh-TW" altLang="en-US" sz="3200" dirty="0" smtClean="0"/>
              <a:t>：陳昱忻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王姿晴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 林佳欣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755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52748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主題選擇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27089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/>
              <a:t>設計想法：</a:t>
            </a:r>
            <a:endParaRPr lang="en-US" altLang="zh-TW" sz="2800" dirty="0" smtClean="0"/>
          </a:p>
          <a:p>
            <a:r>
              <a:rPr lang="zh-TW" altLang="en-US" sz="2800" dirty="0" smtClean="0"/>
              <a:t>依照農村類型分成三種：</a:t>
            </a:r>
            <a:r>
              <a:rPr lang="zh-TW" altLang="en-US" sz="2800" dirty="0" smtClean="0">
                <a:solidFill>
                  <a:srgbClr val="FF0000"/>
                </a:solidFill>
              </a:rPr>
              <a:t>美食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自然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人文</a:t>
            </a:r>
            <a:r>
              <a:rPr lang="zh-TW" altLang="en-US" sz="2800" dirty="0" smtClean="0"/>
              <a:t>（如果當地有兩種特色，兩種畫面皆會出現該地）， 提供使用者選擇自己想要的旅行類型。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5369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52748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套裝行程推薦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66727" y="2828747"/>
            <a:ext cx="5303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每次安排一趟旅程時，我們總是最煩惱的就是安排行程，行程既難排、活動也很難選擇。</a:t>
            </a:r>
          </a:p>
          <a:p>
            <a:r>
              <a:rPr lang="zh-TW" altLang="en-US" sz="2800" dirty="0" smtClean="0"/>
              <a:t>所以我們想到可以提供這樣的一個服務，讓這些不知所措的使用者，旅行安排的參考。 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4024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52748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旅遊心得分享區</a:t>
            </a:r>
          </a:p>
        </p:txBody>
      </p:sp>
      <p:sp>
        <p:nvSpPr>
          <p:cNvPr id="5" name="矩形 4"/>
          <p:cNvSpPr/>
          <p:nvPr/>
        </p:nvSpPr>
        <p:spPr>
          <a:xfrm>
            <a:off x="3597595" y="2132856"/>
            <a:ext cx="49348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有時候看一些網路的旅遊資料 ，豐富也精彩，但有時候就會好奇：「當地真的這樣好玩嗎？</a:t>
            </a:r>
          </a:p>
          <a:p>
            <a:r>
              <a:rPr lang="zh-TW" altLang="en-US" sz="2800" dirty="0" smtClean="0"/>
              <a:t>好想聽聽去過的人怎麼說喔！」就是這樣一個簡單的想法，我們想到了這個旅遊心得分享區的功能，讓使用者彼此交流心得、意見與想法，也讓整個</a:t>
            </a:r>
            <a:r>
              <a:rPr lang="en-US" altLang="zh-TW" sz="2800" dirty="0" smtClean="0"/>
              <a:t>APP</a:t>
            </a:r>
            <a:r>
              <a:rPr lang="zh-TW" altLang="en-US" sz="2800" dirty="0" smtClean="0"/>
              <a:t>不是只有資料的呈現，更讓人們交流互動。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0239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52748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好康合作區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25319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/>
              <a:t>這個區塊主要是會找各農場、</a:t>
            </a:r>
          </a:p>
          <a:p>
            <a:r>
              <a:rPr lang="zh-TW" altLang="en-US" sz="2800" dirty="0" smtClean="0"/>
              <a:t>或是當地一些民宿等等合作，利用</a:t>
            </a:r>
            <a:r>
              <a:rPr lang="en-US" altLang="zh-TW" sz="2800" dirty="0" smtClean="0"/>
              <a:t>APP</a:t>
            </a:r>
            <a:r>
              <a:rPr lang="zh-TW" altLang="en-US" sz="2800" dirty="0" smtClean="0"/>
              <a:t>優惠卷的方式，進行獨家優惠的部分，不但可以吸引使用者下載我們的</a:t>
            </a:r>
            <a:r>
              <a:rPr lang="en-US" altLang="zh-TW" sz="2800" dirty="0" smtClean="0"/>
              <a:t>APP</a:t>
            </a:r>
            <a:r>
              <a:rPr lang="zh-TW" altLang="en-US" sz="2800" dirty="0" smtClean="0"/>
              <a:t>，也能吸引更多人前往合作商家當地遊玩，促進當地觀光。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3277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整體企畫構想：全組</a:t>
            </a:r>
            <a:endParaRPr lang="en-US" altLang="zh-TW" dirty="0" smtClean="0"/>
          </a:p>
          <a:p>
            <a:r>
              <a:rPr lang="zh-TW" altLang="en-US" dirty="0" smtClean="0"/>
              <a:t>功能架構圖</a:t>
            </a:r>
            <a:r>
              <a:rPr lang="en-US" altLang="zh-TW" dirty="0" smtClean="0"/>
              <a:t>+</a:t>
            </a:r>
            <a:r>
              <a:rPr lang="zh-TW" altLang="en-US" dirty="0" smtClean="0"/>
              <a:t>功能設計說明：陳昱忻</a:t>
            </a:r>
            <a:endParaRPr lang="en-US" altLang="zh-TW" dirty="0" smtClean="0"/>
          </a:p>
          <a:p>
            <a:r>
              <a:rPr lang="en-US" altLang="zh-TW" dirty="0" smtClean="0"/>
              <a:t>PPT</a:t>
            </a:r>
            <a:r>
              <a:rPr lang="zh-TW" altLang="en-US" dirty="0" smtClean="0"/>
              <a:t>製作：王姿晴</a:t>
            </a:r>
            <a:endParaRPr lang="en-US" altLang="zh-TW" dirty="0" smtClean="0"/>
          </a:p>
          <a:p>
            <a:r>
              <a:rPr lang="en-US" altLang="zh-TW" dirty="0" smtClean="0"/>
              <a:t>APP</a:t>
            </a:r>
            <a:r>
              <a:rPr lang="zh-TW" altLang="en-US" dirty="0" smtClean="0"/>
              <a:t>雛型圖：王育梅</a:t>
            </a:r>
            <a:endParaRPr lang="en-US" altLang="zh-TW" dirty="0" smtClean="0"/>
          </a:p>
          <a:p>
            <a:r>
              <a:rPr lang="zh-TW" altLang="en-US" dirty="0" smtClean="0"/>
              <a:t>報告：林佳欣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工作分配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架構圖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200800" cy="5070564"/>
          </a:xfrm>
        </p:spPr>
      </p:pic>
    </p:spTree>
    <p:extLst>
      <p:ext uri="{BB962C8B-B14F-4D97-AF65-F5344CB8AC3E}">
        <p14:creationId xmlns="" xmlns:p14="http://schemas.microsoft.com/office/powerpoint/2010/main" val="2487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草圖設計架構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52728" cy="4914546"/>
          </a:xfrm>
        </p:spPr>
      </p:pic>
    </p:spTree>
    <p:extLst>
      <p:ext uri="{BB962C8B-B14F-4D97-AF65-F5344CB8AC3E}">
        <p14:creationId xmlns="" xmlns:p14="http://schemas.microsoft.com/office/powerpoint/2010/main" val="2671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609961" cy="503125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1845" y="2060848"/>
            <a:ext cx="52629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這是「你來農村」這個</a:t>
            </a:r>
            <a:endParaRPr lang="en-US" altLang="zh-TW" sz="3600" dirty="0" smtClean="0"/>
          </a:p>
          <a:p>
            <a:r>
              <a:rPr lang="en-US" altLang="zh-TW" sz="3600" dirty="0" smtClean="0"/>
              <a:t>APP</a:t>
            </a:r>
            <a:r>
              <a:rPr lang="zh-TW" altLang="en-US" sz="3600" dirty="0" smtClean="0"/>
              <a:t>最初的介面，其中</a:t>
            </a:r>
            <a:endParaRPr lang="en-US" altLang="zh-TW" sz="3600" dirty="0" smtClean="0"/>
          </a:p>
          <a:p>
            <a:r>
              <a:rPr lang="zh-TW" altLang="en-US" sz="3600" dirty="0" smtClean="0"/>
              <a:t>分成</a:t>
            </a:r>
            <a:r>
              <a:rPr lang="zh-TW" altLang="en-US" sz="3600" dirty="0" smtClean="0">
                <a:solidFill>
                  <a:srgbClr val="FF0000"/>
                </a:solidFill>
              </a:rPr>
              <a:t>以圖搜索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分類搜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索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套裝行程推薦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旅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遊行程分享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好康合作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區</a:t>
            </a:r>
            <a:r>
              <a:rPr lang="zh-TW" altLang="en-US" sz="3600" dirty="0" smtClean="0"/>
              <a:t>，可提供使用者選擇。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975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664296" cy="513599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以圖搜索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73574" y="2447017"/>
            <a:ext cx="5348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還在擔心找不到記憶中的那個地方嗎？現在只要上傳你所在的農村圖，讓我幫你找到農村！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3919295" y="4986173"/>
            <a:ext cx="44935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此功能是「你來農村</a:t>
            </a:r>
            <a:r>
              <a:rPr lang="zh-TW" altLang="en-US" sz="2800" dirty="0" smtClean="0">
                <a:solidFill>
                  <a:srgbClr val="FF0000"/>
                </a:solidFill>
              </a:rPr>
              <a:t>」這個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APP</a:t>
            </a:r>
            <a:r>
              <a:rPr lang="zh-TW" altLang="en-US" sz="2800" dirty="0" smtClean="0">
                <a:solidFill>
                  <a:srgbClr val="FF0000"/>
                </a:solidFill>
              </a:rPr>
              <a:t>主要的特色！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74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153939" cy="415217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12305"/>
            <a:ext cx="2153941" cy="4152173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2153939" cy="415217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843808" y="37805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→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96136" y="37805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→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18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分類搜索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14127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還拿不定主意要去哪裡走走嗎？但是內心又有偏好，想利用偏好找到適合自己前往的農村嗎？用分類搜索就對了！</a:t>
            </a:r>
            <a:endParaRPr lang="en-US" altLang="zh-TW" sz="3200" dirty="0" smtClean="0"/>
          </a:p>
          <a:p>
            <a:r>
              <a:rPr lang="zh-TW" altLang="en-US" sz="3200" dirty="0"/>
              <a:t>分類搜索又</a:t>
            </a:r>
            <a:r>
              <a:rPr lang="zh-TW" altLang="en-US" sz="3200" dirty="0" smtClean="0"/>
              <a:t>包含：</a:t>
            </a:r>
            <a:r>
              <a:rPr lang="zh-TW" altLang="en-US" sz="3200" dirty="0" smtClean="0">
                <a:solidFill>
                  <a:srgbClr val="FF0000"/>
                </a:solidFill>
              </a:rPr>
              <a:t>區域選擇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solidFill>
                  <a:srgbClr val="FF0000"/>
                </a:solidFill>
              </a:rPr>
              <a:t>地點選擇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solidFill>
                  <a:srgbClr val="FF0000"/>
                </a:solidFill>
              </a:rPr>
              <a:t>主題選擇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59" y="3565000"/>
            <a:ext cx="1623577" cy="31297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31" y="3565001"/>
            <a:ext cx="1623577" cy="31297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65002"/>
            <a:ext cx="1623577" cy="312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27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區域選擇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79912" y="2276872"/>
            <a:ext cx="48526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設計想法：</a:t>
            </a:r>
            <a:endParaRPr lang="en-US" altLang="zh-TW" sz="2800" dirty="0" smtClean="0"/>
          </a:p>
          <a:p>
            <a:r>
              <a:rPr lang="zh-TW" altLang="en-US" sz="2800" dirty="0" smtClean="0"/>
              <a:t>我們把臺灣分成五個區塊，以</a:t>
            </a:r>
            <a:endParaRPr lang="en-US" altLang="zh-TW" sz="2800" dirty="0" smtClean="0"/>
          </a:p>
          <a:p>
            <a:r>
              <a:rPr lang="zh-TW" altLang="en-US" sz="2800" dirty="0" smtClean="0"/>
              <a:t>便加快檢索。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0046"/>
            <a:ext cx="2693492" cy="5192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90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52748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地點選擇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51920" y="23488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/>
              <a:t>設計想法：</a:t>
            </a:r>
            <a:endParaRPr lang="en-US" altLang="zh-TW" sz="2800" dirty="0" smtClean="0"/>
          </a:p>
          <a:p>
            <a:r>
              <a:rPr lang="zh-TW" altLang="en-US" sz="2800" dirty="0" smtClean="0"/>
              <a:t>分成海區和山區，提供使用者選擇想要去海邊玩水抑或是山區踏青。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11716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472</Words>
  <Application>Microsoft Office PowerPoint</Application>
  <PresentationFormat>如螢幕大小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波形</vt:lpstr>
      <vt:lpstr>你來農村</vt:lpstr>
      <vt:lpstr>APP架構圖</vt:lpstr>
      <vt:lpstr>草圖設計架構</vt:lpstr>
      <vt:lpstr>APP介面</vt:lpstr>
      <vt:lpstr>以圖搜索</vt:lpstr>
      <vt:lpstr>投影片 6</vt:lpstr>
      <vt:lpstr>分類搜索</vt:lpstr>
      <vt:lpstr>區域選擇</vt:lpstr>
      <vt:lpstr>地點選擇</vt:lpstr>
      <vt:lpstr>主題選擇</vt:lpstr>
      <vt:lpstr>套裝行程推薦</vt:lpstr>
      <vt:lpstr>旅遊心得分享區</vt:lpstr>
      <vt:lpstr>好康合作區</vt:lpstr>
      <vt:lpstr>工作分配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2014-05-13T01:34:42Z</dcterms:created>
  <dcterms:modified xsi:type="dcterms:W3CDTF">2014-05-13T10:18:47Z</dcterms:modified>
</cp:coreProperties>
</file>