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74" r:id="rId5"/>
    <p:sldId id="261" r:id="rId6"/>
    <p:sldId id="269" r:id="rId7"/>
    <p:sldId id="264" r:id="rId8"/>
    <p:sldId id="271" r:id="rId9"/>
    <p:sldId id="272" r:id="rId10"/>
    <p:sldId id="270" r:id="rId11"/>
    <p:sldId id="267" r:id="rId12"/>
    <p:sldId id="273" r:id="rId13"/>
    <p:sldId id="266" r:id="rId14"/>
    <p:sldId id="258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44000" y="153000"/>
            <a:ext cx="8856000" cy="6552000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latin typeface="Adobe 黑体 Std R" pitchFamily="34" charset="-128"/>
                <a:ea typeface="Adobe 黑体 Std R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 sz="2400"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 sz="2400"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 sz="2400"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 sz="2400"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zh-TW"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證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 latinLnBrk="0">
              <a:spcBef>
                <a:spcPts val="0"/>
              </a:spcBef>
              <a:buFontTx/>
              <a:buNone/>
              <a:defRPr lang="zh-TW"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zh-TW"/>
            </a:lvl2pPr>
            <a:lvl3pPr>
              <a:buFontTx/>
              <a:buNone/>
              <a:defRPr lang="zh-TW"/>
            </a:lvl3pPr>
            <a:lvl4pPr>
              <a:buFontTx/>
              <a:buNone/>
              <a:defRPr lang="zh-TW"/>
            </a:lvl4pPr>
            <a:lvl5pPr>
              <a:buFontTx/>
              <a:buNone/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hape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 latinLnBrk="0">
              <a:buFontTx/>
              <a:buNone/>
              <a:defRPr lang="zh-TW" sz="1600"/>
            </a:lvl1pPr>
            <a:lvl2pPr>
              <a:buFontTx/>
              <a:buNone/>
              <a:defRPr lang="zh-TW"/>
            </a:lvl2pPr>
            <a:lvl3pPr>
              <a:buFontTx/>
              <a:buNone/>
              <a:defRPr lang="zh-TW"/>
            </a:lvl3pPr>
            <a:lvl4pPr>
              <a:buFontTx/>
              <a:buNone/>
              <a:defRPr lang="zh-TW"/>
            </a:lvl4pPr>
            <a:lvl5pPr>
              <a:buFontTx/>
              <a:buNone/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Shape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 latinLnBrk="0">
              <a:buFontTx/>
              <a:buNone/>
              <a:defRPr lang="zh-TW" sz="1600"/>
            </a:lvl1pPr>
            <a:lvl2pPr>
              <a:buFontTx/>
              <a:buNone/>
              <a:defRPr lang="zh-TW"/>
            </a:lvl2pPr>
            <a:lvl3pPr>
              <a:buFontTx/>
              <a:buNone/>
              <a:defRPr lang="zh-TW"/>
            </a:lvl3pPr>
            <a:lvl4pPr>
              <a:buFontTx/>
              <a:buNone/>
              <a:defRPr lang="zh-TW"/>
            </a:lvl4pPr>
            <a:lvl5pPr>
              <a:buFontTx/>
              <a:buNone/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Shape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 latinLnBrk="0">
              <a:buFontTx/>
              <a:buNone/>
              <a:defRPr lang="zh-TW" sz="1200"/>
            </a:lvl1pPr>
            <a:lvl2pPr>
              <a:buFontTx/>
              <a:buNone/>
              <a:defRPr lang="zh-TW"/>
            </a:lvl2pPr>
            <a:lvl3pPr>
              <a:buFontTx/>
              <a:buNone/>
              <a:defRPr lang="zh-TW"/>
            </a:lvl3pPr>
            <a:lvl4pPr>
              <a:buFontTx/>
              <a:buNone/>
              <a:defRPr lang="zh-TW"/>
            </a:lvl4pPr>
            <a:lvl5pPr>
              <a:buFontTx/>
              <a:buNone/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 latinLnBrk="0">
              <a:defRPr lang="zh-TW"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327B-3918-47D7-8884-3E574F03F33F}" type="datetimeFigureOut">
              <a:rPr lang="zh-TW" altLang="en-US" smtClean="0"/>
              <a:t>2014/5/13</a:t>
            </a:fld>
            <a:endParaRPr lang="zh-TW" alt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9E2D-C8C9-41D4-B3D0-09B5150B6E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73630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網頁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程式設計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大手行庄腳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農村風情網 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APP 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專題提案</a:t>
            </a:r>
            <a:endParaRPr lang="zh-TW" alt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第五組</a:t>
            </a:r>
            <a:endParaRPr lang="en-US" altLang="zh-TW" sz="2200" dirty="0" smtClean="0">
              <a:solidFill>
                <a:schemeClr val="bg1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ADT101109 </a:t>
            </a:r>
            <a:r>
              <a:rPr lang="zh-TW" altLang="en-US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楊千霈</a:t>
            </a:r>
            <a:endParaRPr lang="en-US" altLang="zh-TW" sz="2200" dirty="0" smtClean="0">
              <a:solidFill>
                <a:schemeClr val="bg1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ADT101115 </a:t>
            </a:r>
            <a:r>
              <a:rPr lang="zh-TW" altLang="en-US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劉佳蓓</a:t>
            </a:r>
            <a:endParaRPr lang="en-US" altLang="zh-TW" sz="2200" dirty="0" smtClean="0">
              <a:solidFill>
                <a:schemeClr val="bg1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ADT101124 </a:t>
            </a:r>
            <a:r>
              <a:rPr lang="zh-TW" altLang="en-US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施凱齡</a:t>
            </a:r>
            <a:endParaRPr lang="en-US" altLang="zh-TW" sz="2200" dirty="0" smtClean="0">
              <a:solidFill>
                <a:schemeClr val="bg1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ADT101135 </a:t>
            </a:r>
            <a:r>
              <a:rPr lang="zh-TW" altLang="en-US" sz="2200" dirty="0" smtClean="0">
                <a:solidFill>
                  <a:schemeClr val="bg1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郭富彰</a:t>
            </a:r>
            <a:endParaRPr lang="zh-TW" altLang="en-US" sz="2200" dirty="0">
              <a:solidFill>
                <a:schemeClr val="bg1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庄腳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2262981" cy="443340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00" y="2132856"/>
            <a:ext cx="2262600" cy="44326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3" y="2206560"/>
            <a:ext cx="2262600" cy="443266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560" y="1298619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直接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偵測你現在的位置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，並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在地圖上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列出附近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可遊玩的鄉村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，點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擊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圖片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以後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可觀看鄉村詳細資料，讓你輕鬆說走就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走 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~</a:t>
            </a:r>
            <a:endParaRPr lang="zh-TW" altLang="en-US" sz="2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900640" y="4173322"/>
            <a:ext cx="540060" cy="26750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703300" y="4191968"/>
            <a:ext cx="540060" cy="26750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5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佳蓓的心得感想：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這次的專題很有意思，雖然只是拉拉方格</a:t>
            </a:r>
            <a:r>
              <a:rPr lang="zh-TW" altLang="en-US" dirty="0" smtClean="0"/>
              <a:t>設計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的</a:t>
            </a:r>
            <a:r>
              <a:rPr lang="zh-TW" altLang="en-US" dirty="0"/>
              <a:t>介面，但是卻幻想著如果實際做出來一定很有趣，規劃一個</a:t>
            </a:r>
            <a:r>
              <a:rPr lang="en-US" altLang="zh-TW" dirty="0"/>
              <a:t>APP</a:t>
            </a:r>
            <a:r>
              <a:rPr lang="zh-TW" altLang="en-US" dirty="0"/>
              <a:t>真的不簡單，要考慮的事情好多、製作出來一定也是不容易，有了這次的經驗，增添了我對</a:t>
            </a:r>
            <a:r>
              <a:rPr lang="zh-TW" altLang="en-US" dirty="0" smtClean="0"/>
              <a:t>製作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的</a:t>
            </a:r>
            <a:r>
              <a:rPr lang="zh-TW" altLang="en-US" dirty="0"/>
              <a:t>興趣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千霈的心得感想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很喜歡這次的專題，相當的有趣雖然只是課堂上的小作業，但激發了我們想像力，因為不必考慮技術面問題，可以加入很多我們想要的功能，雖然感覺有點難但還是希望有一天它可以變成實體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APP</a:t>
            </a:r>
            <a:r>
              <a:rPr lang="zh-TW" altLang="en-US" dirty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120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富彰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的心得感想：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這次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專題</a:t>
            </a:r>
            <a:r>
              <a:rPr lang="zh-TW" altLang="en-US" dirty="0"/>
              <a:t>是我第一次製作這樣子的</a:t>
            </a:r>
            <a:r>
              <a:rPr lang="zh-TW" altLang="en-US" dirty="0" smtClean="0"/>
              <a:t>專題，感覺</a:t>
            </a:r>
            <a:r>
              <a:rPr lang="zh-TW" altLang="en-US" dirty="0"/>
              <a:t>還蠻新鮮的雖然只是將我們自己想製作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用 </a:t>
            </a:r>
            <a:r>
              <a:rPr lang="en-US" altLang="zh-TW" dirty="0" smtClean="0"/>
              <a:t>PPT</a:t>
            </a:r>
            <a:r>
              <a:rPr lang="zh-TW" altLang="en-US" dirty="0" smtClean="0"/>
              <a:t> 的</a:t>
            </a:r>
            <a:r>
              <a:rPr lang="zh-TW" altLang="en-US" dirty="0"/>
              <a:t>方式來呈現不過真的非常</a:t>
            </a:r>
            <a:r>
              <a:rPr lang="zh-TW" altLang="en-US" dirty="0" smtClean="0"/>
              <a:t>有趣</a:t>
            </a:r>
            <a:r>
              <a:rPr lang="zh-TW" altLang="en-US" dirty="0"/>
              <a:t>，</a:t>
            </a:r>
            <a:r>
              <a:rPr lang="zh-TW" altLang="en-US" dirty="0" smtClean="0"/>
              <a:t>雖然</a:t>
            </a:r>
            <a:r>
              <a:rPr lang="zh-TW" altLang="en-US" dirty="0"/>
              <a:t>過程還蠻辛苦的不過也從中學到了</a:t>
            </a:r>
            <a:r>
              <a:rPr lang="zh-TW" altLang="en-US" dirty="0" smtClean="0"/>
              <a:t>很多</a:t>
            </a:r>
            <a:r>
              <a:rPr lang="zh-TW" altLang="en-US" dirty="0"/>
              <a:t>，</a:t>
            </a:r>
            <a:r>
              <a:rPr lang="zh-TW" altLang="en-US" dirty="0" smtClean="0"/>
              <a:t>希望</a:t>
            </a:r>
            <a:r>
              <a:rPr lang="zh-TW" altLang="en-US" dirty="0"/>
              <a:t>以後有機會能夠</a:t>
            </a:r>
            <a:r>
              <a:rPr lang="zh-TW" altLang="en-US" dirty="0" smtClean="0"/>
              <a:t>將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實</a:t>
            </a:r>
            <a:r>
              <a:rPr lang="zh-TW" altLang="en-US" dirty="0"/>
              <a:t>作出</a:t>
            </a:r>
            <a:r>
              <a:rPr lang="zh-TW" altLang="en-US" dirty="0" smtClean="0"/>
              <a:t>來。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凱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心得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感想：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這次的專題我負責製作 </a:t>
            </a:r>
            <a:r>
              <a:rPr lang="en-US" altLang="zh-TW" dirty="0" smtClean="0"/>
              <a:t>PPT</a:t>
            </a:r>
            <a:r>
              <a:rPr lang="zh-TW" altLang="en-US" dirty="0" smtClean="0"/>
              <a:t>，雖然沒有親手繪製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的介面，但是在與組員討論的過程中，可以體會出設計一款方便的應用程式並不簡單，除了功能實際，還要兼顧美感，很高興可以參與這樣特別的提案設計。謝謝組員們的幫忙，讓我如期完成 </a:t>
            </a:r>
            <a:r>
              <a:rPr lang="en-US" altLang="zh-TW" dirty="0" smtClean="0"/>
              <a:t>PPT </a:t>
            </a:r>
            <a:r>
              <a:rPr lang="zh-TW" altLang="en-US" dirty="0" smtClean="0"/>
              <a:t>製作 </a:t>
            </a:r>
            <a:r>
              <a:rPr lang="en-US" altLang="zh-TW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123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農村風情網</a:t>
            </a:r>
            <a:r>
              <a:rPr lang="zh-TW" altLang="en-US" dirty="0"/>
              <a:t> </a:t>
            </a:r>
            <a:r>
              <a:rPr lang="en-US" altLang="zh-TW" dirty="0" smtClean="0"/>
              <a:t>http</a:t>
            </a:r>
            <a:r>
              <a:rPr lang="en-US" altLang="zh-TW" dirty="0"/>
              <a:t>://</a:t>
            </a:r>
            <a:r>
              <a:rPr lang="en-US" altLang="zh-TW" dirty="0" smtClean="0"/>
              <a:t>rural.swcb.gov.tw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5"/>
          <a:stretch/>
        </p:blipFill>
        <p:spPr>
          <a:xfrm>
            <a:off x="1952625" y="2348880"/>
            <a:ext cx="52387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PPT</a:t>
            </a:r>
            <a:r>
              <a:rPr lang="zh-TW" altLang="en-US" dirty="0" smtClean="0"/>
              <a:t> 製作：</a:t>
            </a:r>
            <a:r>
              <a:rPr lang="zh-TW" altLang="en-US" dirty="0"/>
              <a:t> </a:t>
            </a:r>
            <a:r>
              <a:rPr lang="zh-TW" altLang="en-US" dirty="0" smtClean="0"/>
              <a:t>凱齡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識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庄</a:t>
            </a:r>
            <a:r>
              <a:rPr lang="zh-TW" altLang="en-US" dirty="0" smtClean="0"/>
              <a:t>腳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＋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搜</a:t>
            </a:r>
            <a:r>
              <a:rPr lang="en-US" altLang="zh-TW"/>
              <a:t>‧</a:t>
            </a:r>
            <a:r>
              <a:rPr lang="zh-TW" altLang="en-US" smtClean="0"/>
              <a:t>庄</a:t>
            </a:r>
            <a:r>
              <a:rPr lang="zh-TW" altLang="en-US" dirty="0" smtClean="0"/>
              <a:t>腳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：千霈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/>
              <a:t>庄</a:t>
            </a:r>
            <a:r>
              <a:rPr lang="zh-TW" altLang="en-US" dirty="0" smtClean="0"/>
              <a:t>腳</a:t>
            </a:r>
            <a:r>
              <a:rPr lang="en-US" altLang="zh-TW" dirty="0"/>
              <a:t>‧</a:t>
            </a:r>
            <a:r>
              <a:rPr lang="zh-TW" altLang="en-US" dirty="0" smtClean="0"/>
              <a:t>情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＋［架構圖］：佳蓓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/>
              <a:t>庄</a:t>
            </a:r>
            <a:r>
              <a:rPr lang="zh-TW" altLang="en-US" dirty="0" smtClean="0"/>
              <a:t>腳</a:t>
            </a:r>
            <a:r>
              <a:rPr lang="en-US" altLang="zh-TW" dirty="0"/>
              <a:t>‧</a:t>
            </a:r>
            <a:r>
              <a:rPr lang="zh-TW" altLang="en-US" dirty="0" smtClean="0"/>
              <a:t>行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＋</a:t>
            </a:r>
            <a:r>
              <a:rPr lang="zh-TW" altLang="en-US" dirty="0"/>
              <a:t>［</a:t>
            </a:r>
            <a:r>
              <a:rPr lang="zh-TW" altLang="en-US" dirty="0" smtClean="0"/>
              <a:t>首頁］：富彰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5" y="2492896"/>
            <a:ext cx="18375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THE END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感謝大家的聆聽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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6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架構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大</a:t>
            </a:r>
            <a:r>
              <a:rPr lang="zh-TW" altLang="en-US" dirty="0"/>
              <a:t>手行庄</a:t>
            </a:r>
            <a:r>
              <a:rPr lang="zh-TW" altLang="en-US" dirty="0" smtClean="0"/>
              <a:t>腳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介紹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首頁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識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‧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庄腳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庄腳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‧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情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庄腳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‧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行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搜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‧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庄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腳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dirty="0" smtClean="0"/>
              <a:t>學習心得</a:t>
            </a:r>
            <a:endParaRPr lang="en-US" altLang="zh-TW" dirty="0" smtClean="0"/>
          </a:p>
          <a:p>
            <a:r>
              <a:rPr lang="zh-TW" altLang="en-US" dirty="0"/>
              <a:t>參考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r>
              <a:rPr lang="zh-TW" altLang="en-US" dirty="0"/>
              <a:t>工作</a:t>
            </a:r>
            <a:r>
              <a:rPr lang="zh-TW" altLang="en-US" dirty="0" smtClean="0"/>
              <a:t>分配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49" y="1867098"/>
            <a:ext cx="2165988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4" y="369000"/>
            <a:ext cx="7802391" cy="61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3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架構草圖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000" y="1340768"/>
            <a:ext cx="672000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6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683568" y="1628825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APP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名稱：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大手行庄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腳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定位！以您為主，帶您遊農村！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 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首頁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2756365" cy="5400000"/>
          </a:xfrm>
          <a:effectLst/>
        </p:spPr>
      </p:pic>
      <p:sp>
        <p:nvSpPr>
          <p:cNvPr id="10" name="直線圖說文字 1 9"/>
          <p:cNvSpPr/>
          <p:nvPr/>
        </p:nvSpPr>
        <p:spPr>
          <a:xfrm>
            <a:off x="1263601" y="2420888"/>
            <a:ext cx="1872208" cy="612648"/>
          </a:xfrm>
          <a:prstGeom prst="borderCallout1">
            <a:avLst>
              <a:gd name="adj1" fmla="val 30410"/>
              <a:gd name="adj2" fmla="val 100795"/>
              <a:gd name="adj3" fmla="val 133489"/>
              <a:gd name="adj4" fmla="val 2982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識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庄腳</a:t>
            </a:r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直線圖說文字 1 10"/>
          <p:cNvSpPr/>
          <p:nvPr/>
        </p:nvSpPr>
        <p:spPr>
          <a:xfrm>
            <a:off x="1263601" y="3248400"/>
            <a:ext cx="1872208" cy="612648"/>
          </a:xfrm>
          <a:prstGeom prst="borderCallout1">
            <a:avLst>
              <a:gd name="adj1" fmla="val 30410"/>
              <a:gd name="adj2" fmla="val 100795"/>
              <a:gd name="adj3" fmla="val -1771"/>
              <a:gd name="adj4" fmla="val 2722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庄腳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情</a:t>
            </a:r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1263601" y="4077072"/>
            <a:ext cx="1872208" cy="612648"/>
          </a:xfrm>
          <a:prstGeom prst="borderCallout1">
            <a:avLst>
              <a:gd name="adj1" fmla="val 30410"/>
              <a:gd name="adj2" fmla="val 100795"/>
              <a:gd name="adj3" fmla="val -106716"/>
              <a:gd name="adj4" fmla="val 2539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庄腳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2400" dirty="0">
                <a:latin typeface="Adobe 繁黑體 Std B" pitchFamily="34" charset="-120"/>
                <a:ea typeface="Adobe 繁黑體 Std B" pitchFamily="34" charset="-120"/>
              </a:rPr>
              <a:t>行</a:t>
            </a:r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直線圖說文字 1 12"/>
          <p:cNvSpPr/>
          <p:nvPr/>
        </p:nvSpPr>
        <p:spPr>
          <a:xfrm>
            <a:off x="1259632" y="4904584"/>
            <a:ext cx="1872208" cy="612648"/>
          </a:xfrm>
          <a:prstGeom prst="borderCallout1">
            <a:avLst>
              <a:gd name="adj1" fmla="val 30410"/>
              <a:gd name="adj2" fmla="val 100795"/>
              <a:gd name="adj3" fmla="val -197667"/>
              <a:gd name="adj4" fmla="val 2417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搜</a:t>
            </a: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庄腳</a:t>
            </a:r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36" y="2224499"/>
            <a:ext cx="2262600" cy="44326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識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庄腳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1896"/>
            <a:ext cx="2262981" cy="443340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00" y="2224499"/>
            <a:ext cx="2262600" cy="443266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1560" y="1298619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讓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大家可以就由搜尋台灣地圖來認識社區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，就算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不知道社區名字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，只要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知道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位置在哪裡就可以找到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囉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！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2900640" y="4173322"/>
            <a:ext cx="540060" cy="26750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690976" y="4191968"/>
            <a:ext cx="540060" cy="26750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庄</a:t>
            </a:r>
            <a:r>
              <a:rPr lang="zh-TW" altLang="en-US" dirty="0" smtClean="0"/>
              <a:t>腳</a:t>
            </a:r>
            <a:r>
              <a:rPr lang="en-US" altLang="zh-TW" dirty="0" smtClean="0"/>
              <a:t>‧</a:t>
            </a:r>
            <a:r>
              <a:rPr lang="zh-TW" altLang="en-US" dirty="0" smtClean="0"/>
              <a:t>情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7352"/>
            <a:ext cx="2205094" cy="432000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2" y="2231239"/>
            <a:ext cx="2260222" cy="442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560" y="1298619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你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可以在這裡看到其他部落客的分享，也可以將你看到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的美麗景色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和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心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情分享給大家 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~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 藉由這個功能可以讓你更認識別人眼中的社區唷！</a:t>
            </a:r>
            <a:endParaRPr lang="zh-TW" altLang="en-US" sz="2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230881" y="4039568"/>
            <a:ext cx="718489" cy="3558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6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庄</a:t>
            </a:r>
            <a:r>
              <a:rPr lang="zh-TW" altLang="en-US" dirty="0" smtClean="0"/>
              <a:t>腳</a:t>
            </a:r>
            <a:r>
              <a:rPr lang="en-US" altLang="zh-TW" dirty="0" smtClean="0"/>
              <a:t>‧</a:t>
            </a:r>
            <a:r>
              <a:rPr lang="zh-TW" altLang="en-US" dirty="0" smtClean="0"/>
              <a:t>行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268"/>
            <a:ext cx="2352100" cy="460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268"/>
            <a:ext cx="2352100" cy="460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1560" y="1298619"/>
            <a:ext cx="836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更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智慧的規劃大家旅遊的行程，除了讓你選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行程和交通方式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之外，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還會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幫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你定位當時的位置，教你怎麼走、讓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你可以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更明白怎麼到達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目的地 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~</a:t>
            </a:r>
            <a:endParaRPr lang="zh-TW" altLang="en-US" sz="2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230881" y="4039568"/>
            <a:ext cx="718489" cy="3558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庄</a:t>
            </a:r>
            <a:r>
              <a:rPr lang="zh-TW" altLang="en-US" dirty="0" smtClean="0"/>
              <a:t>腳</a:t>
            </a:r>
            <a:r>
              <a:rPr lang="en-US" altLang="zh-TW" dirty="0" smtClean="0"/>
              <a:t>‧</a:t>
            </a:r>
            <a:r>
              <a:rPr lang="zh-TW" altLang="en-US" dirty="0" smtClean="0"/>
              <a:t>行</a:t>
            </a:r>
            <a:endParaRPr lang="zh-TW" altLang="en-US" dirty="0"/>
          </a:p>
        </p:txBody>
      </p:sp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62" y="2097368"/>
            <a:ext cx="2388852" cy="4680000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3368"/>
            <a:ext cx="2352100" cy="4608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1560" y="1298619"/>
            <a:ext cx="836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更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智慧的規劃大家旅遊的行程，除了讓你選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行程和交通方式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之外，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還會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幫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你定位當時的位置，教你怎麼走、讓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你可以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更明白怎麼到達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目的地 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~</a:t>
            </a:r>
            <a:endParaRPr lang="zh-TW" altLang="en-US" sz="2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220566" y="4039568"/>
            <a:ext cx="718489" cy="3558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TS010164189</Template>
  <TotalTime>363</TotalTime>
  <Words>589</Words>
  <Application>Microsoft Office PowerPoint</Application>
  <PresentationFormat>如螢幕大小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網頁程式設計 大手行庄腳 農村風情網 APP 專題提案</vt:lpstr>
      <vt:lpstr>目錄</vt:lpstr>
      <vt:lpstr>PowerPoint 簡報</vt:lpstr>
      <vt:lpstr>架構草圖</vt:lpstr>
      <vt:lpstr>首頁</vt:lpstr>
      <vt:lpstr>識‧庄腳</vt:lpstr>
      <vt:lpstr>庄腳‧情</vt:lpstr>
      <vt:lpstr>庄腳‧行</vt:lpstr>
      <vt:lpstr>庄腳‧行</vt:lpstr>
      <vt:lpstr>搜‧庄腳</vt:lpstr>
      <vt:lpstr>學習心得</vt:lpstr>
      <vt:lpstr>學習心得</vt:lpstr>
      <vt:lpstr>參考資料</vt:lpstr>
      <vt:lpstr>工作分配</vt:lpstr>
      <vt:lpstr>THE END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網頁程式設計 農村風情網 APP 專題提案</dc:title>
  <dc:creator>ox01ox01</dc:creator>
  <cp:lastModifiedBy>ox01ox01</cp:lastModifiedBy>
  <cp:revision>44</cp:revision>
  <dcterms:created xsi:type="dcterms:W3CDTF">2014-05-12T10:39:58Z</dcterms:created>
  <dcterms:modified xsi:type="dcterms:W3CDTF">2014-05-13T10:49:06Z</dcterms:modified>
</cp:coreProperties>
</file>