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2"/>
    <p:sldMasterId id="2147483702" r:id="rId3"/>
  </p:sldMasterIdLst>
  <p:notesMasterIdLst>
    <p:notesMasterId r:id="rId20"/>
  </p:notesMasterIdLst>
  <p:handoutMasterIdLst>
    <p:handoutMasterId r:id="rId21"/>
  </p:handoutMasterIdLst>
  <p:sldIdLst>
    <p:sldId id="995" r:id="rId4"/>
    <p:sldId id="996" r:id="rId5"/>
    <p:sldId id="997" r:id="rId6"/>
    <p:sldId id="1011" r:id="rId7"/>
    <p:sldId id="1000" r:id="rId8"/>
    <p:sldId id="999" r:id="rId9"/>
    <p:sldId id="1009" r:id="rId10"/>
    <p:sldId id="1001" r:id="rId11"/>
    <p:sldId id="1002" r:id="rId12"/>
    <p:sldId id="1003" r:id="rId13"/>
    <p:sldId id="1005" r:id="rId14"/>
    <p:sldId id="1004" r:id="rId15"/>
    <p:sldId id="1006" r:id="rId16"/>
    <p:sldId id="1008" r:id="rId17"/>
    <p:sldId id="1007" r:id="rId18"/>
    <p:sldId id="1010" r:id="rId19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3A01CFC-E005-4178-9383-F38B325BEFE6}">
          <p14:sldIdLst>
            <p14:sldId id="995"/>
            <p14:sldId id="996"/>
            <p14:sldId id="997"/>
            <p14:sldId id="1011"/>
            <p14:sldId id="1000"/>
            <p14:sldId id="999"/>
            <p14:sldId id="1009"/>
            <p14:sldId id="1001"/>
            <p14:sldId id="1002"/>
            <p14:sldId id="1003"/>
            <p14:sldId id="1005"/>
            <p14:sldId id="1004"/>
            <p14:sldId id="1006"/>
            <p14:sldId id="1008"/>
            <p14:sldId id="1007"/>
            <p14:sldId id="101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F81BD"/>
    <a:srgbClr val="0066FF"/>
    <a:srgbClr val="626262"/>
    <a:srgbClr val="595959"/>
    <a:srgbClr val="BFBFBF"/>
    <a:srgbClr val="CC0066"/>
    <a:srgbClr val="D60050"/>
    <a:srgbClr val="0E6EB8"/>
    <a:srgbClr val="FF99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505" autoAdjust="0"/>
    <p:restoredTop sz="99678" autoAdjust="0"/>
  </p:normalViewPr>
  <p:slideViewPr>
    <p:cSldViewPr>
      <p:cViewPr>
        <p:scale>
          <a:sx n="123" d="100"/>
          <a:sy n="123" d="100"/>
        </p:scale>
        <p:origin x="-128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zh-TW" altLang="en-US" dirty="0">
              <a:ea typeface="微軟正黑體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C73AA810-81F3-457B-A039-BE99A7B22E03}" type="datetimeFigureOut">
              <a:rPr lang="zh-TW" altLang="en-US" smtClean="0">
                <a:ea typeface="微軟正黑體" pitchFamily="34" charset="-120"/>
              </a:rPr>
              <a:pPr/>
              <a:t>2014/6/13</a:t>
            </a:fld>
            <a:endParaRPr lang="zh-TW" altLang="en-US" dirty="0">
              <a:ea typeface="微軟正黑體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zh-TW" altLang="en-US" dirty="0"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C331C4D-CA27-416E-A494-01231DC66806}" type="slidenum">
              <a:rPr lang="zh-TW" altLang="en-US" smtClean="0">
                <a:ea typeface="微軟正黑體" pitchFamily="34" charset="-120"/>
              </a:rPr>
              <a:pPr/>
              <a:t>‹#›</a:t>
            </a:fld>
            <a:endParaRPr lang="zh-TW" altLang="en-US" dirty="0"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36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latinLnBrk="0">
              <a:defRPr lang="zh-TW" sz="1200">
                <a:ea typeface="微軟正黑體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latinLnBrk="0">
              <a:defRPr lang="zh-TW" sz="1200">
                <a:ea typeface="微軟正黑體" pitchFamily="34" charset="-120"/>
              </a:defRPr>
            </a:lvl1pPr>
          </a:lstStyle>
          <a:p>
            <a:fld id="{00F830A1-3891-4B82-A120-081866556DA0}" type="datetimeFigureOut">
              <a:rPr lang="en-US" altLang="zh-TW" smtClean="0"/>
              <a:pPr/>
              <a:t>6/13/2014</a:t>
            </a:fld>
            <a:endParaRPr lang="en-US" altLang="zh-TW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zh-TW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latinLnBrk="0">
              <a:defRPr lang="zh-TW" sz="1200">
                <a:ea typeface="微軟正黑體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latinLnBrk="0">
              <a:defRPr lang="zh-TW" sz="1200">
                <a:ea typeface="微軟正黑體" pitchFamily="34" charset="-120"/>
              </a:defRPr>
            </a:lvl1pPr>
          </a:lstStyle>
          <a:p>
            <a:fld id="{58CC9574-A819-4FE4-99A7-1E27AD09ADC2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68686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微軟正黑體" pitchFamily="34" charset="-120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微軟正黑體" pitchFamily="34" charset="-120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微軟正黑體" pitchFamily="34" charset="-120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微軟正黑體" pitchFamily="34" charset="-120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微軟正黑體" pitchFamily="34" charset="-120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隔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2011/12/27</a:t>
            </a: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91880" y="1628800"/>
            <a:ext cx="4850808" cy="1030872"/>
          </a:xfr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zh-TW" altLang="en-US" sz="6000" b="0" cap="none" baseline="0" dirty="0">
                <a:solidFill>
                  <a:schemeClr val="bg1">
                    <a:lumMod val="50000"/>
                  </a:schemeClr>
                </a:solidFill>
                <a:latin typeface="華康流風體W3(P)" pitchFamily="66" charset="-120"/>
                <a:ea typeface="華康流風體W3(P)" pitchFamily="66" charset="-120"/>
                <a:cs typeface="+mn-cs"/>
              </a:defRPr>
            </a:lvl1pPr>
          </a:lstStyle>
          <a:p>
            <a:pPr marL="0" lvl="0" algn="l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cxnSp>
        <p:nvCxnSpPr>
          <p:cNvPr id="7" name="直線接點 6"/>
          <p:cNvCxnSpPr/>
          <p:nvPr userDrawn="1"/>
        </p:nvCxnSpPr>
        <p:spPr>
          <a:xfrm>
            <a:off x="611560" y="1124744"/>
            <a:ext cx="540060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 userDrawn="1"/>
        </p:nvSpPr>
        <p:spPr>
          <a:xfrm>
            <a:off x="6156176" y="764704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華康流風體W3(P)" pitchFamily="66" charset="-120"/>
                <a:ea typeface="華康流風體W3(P)" pitchFamily="66" charset="-120"/>
              </a:rPr>
              <a:t>Chapter</a:t>
            </a:r>
            <a:endParaRPr lang="zh-TW" altLang="en-US" sz="2800" dirty="0">
              <a:latin typeface="華康流風體W3(P)" pitchFamily="66" charset="-120"/>
              <a:ea typeface="華康流風體W3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2426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版面配置區 9"/>
          <p:cNvSpPr>
            <a:spLocks noGrp="1"/>
          </p:cNvSpPr>
          <p:nvPr>
            <p:ph type="body" sz="quarter" idx="14"/>
          </p:nvPr>
        </p:nvSpPr>
        <p:spPr>
          <a:xfrm>
            <a:off x="3563888" y="3573016"/>
            <a:ext cx="5400873" cy="1079500"/>
          </a:xfrm>
        </p:spPr>
        <p:txBody>
          <a:bodyPr/>
          <a:lstStyle>
            <a:lvl1pPr algn="r">
              <a:buNone/>
              <a:defRPr b="1"/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8260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2011/12/27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0777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2011/12/27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7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AB67-38C5-4906-9639-983CA48ACCB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2014/6/13</a:t>
            </a:fld>
            <a:endParaRPr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A8A36-8628-4D09-A87A-D664E4C2D04A}" type="slidenum">
              <a:rPr altLang="en-US" smtClean="0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23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42528"/>
            <a:ext cx="7068015" cy="838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219256" cy="5040560"/>
          </a:xfrm>
        </p:spPr>
        <p:txBody>
          <a:bodyPr/>
          <a:lstStyle>
            <a:lvl1pPr eaLnBrk="1" latinLnBrk="0" hangingPunct="1">
              <a:defRPr kumimoji="0" lang="zh-TW"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華康中黑體" pitchFamily="49" charset="-120"/>
              </a:defRPr>
            </a:lvl1pPr>
            <a:lvl2pPr eaLnBrk="1" latinLnBrk="0" hangingPunct="1">
              <a:defRPr kumimoji="0" lang="zh-TW"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華康中黑體" pitchFamily="49" charset="-120"/>
              </a:defRPr>
            </a:lvl2pPr>
            <a:lvl3pPr eaLnBrk="1" latinLnBrk="0" hangingPunct="1">
              <a:defRPr kumimoji="0" lang="zh-TW"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華康中黑體" pitchFamily="49" charset="-120"/>
              </a:defRPr>
            </a:lvl3pPr>
            <a:lvl4pPr eaLnBrk="1" latinLnBrk="0" hangingPunct="1">
              <a:defRPr kumimoji="0" lang="zh-TW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華康中黑體" pitchFamily="49" charset="-120"/>
              </a:defRPr>
            </a:lvl4pPr>
            <a:lvl5pPr eaLnBrk="1" latinLnBrk="0" hangingPunct="1">
              <a:defRPr kumimoji="0" lang="zh-TW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華康中黑體" pitchFamily="49" charset="-120"/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12/17/2009</a:t>
            </a:r>
            <a:endParaRPr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82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1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/>
          <p:cNvSpPr txBox="1">
            <a:spLocks/>
          </p:cNvSpPr>
          <p:nvPr userDrawn="1"/>
        </p:nvSpPr>
        <p:spPr>
          <a:xfrm>
            <a:off x="69850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B5D7C0F-7293-4D8C-B1DE-C0272D93B556}" type="slidenum">
              <a:rPr altLang="en-US">
                <a:solidFill>
                  <a:prstClr val="black"/>
                </a:solidFill>
                <a:ea typeface="新細明體"/>
              </a:rPr>
              <a:pPr algn="r">
                <a:defRPr/>
              </a:pPr>
              <a:t>‹#›</a:t>
            </a:fld>
            <a:endParaRPr altLang="en-US" dirty="0">
              <a:solidFill>
                <a:prstClr val="black"/>
              </a:solidFill>
              <a:ea typeface="新細明體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3945" y="119190"/>
            <a:ext cx="6491287" cy="88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8869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zh-TW" altLang="en-US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kumimoji="0" lang="zh-TW" altLang="en-US" sz="280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微軟正黑體" pitchFamily="34" charset="-120"/>
              </a:defRPr>
            </a:lvl1pPr>
            <a:lvl2pPr>
              <a:defRPr kumimoji="0" lang="zh-TW" altLang="en-US" sz="240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微軟正黑體" pitchFamily="34" charset="-120"/>
              </a:defRPr>
            </a:lvl2pPr>
            <a:lvl3pPr>
              <a:defRPr kumimoji="0" lang="zh-TW" altLang="en-US" sz="200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微軟正黑體" pitchFamily="34" charset="-120"/>
              </a:defRPr>
            </a:lvl3pPr>
            <a:lvl4pPr>
              <a:defRPr kumimoji="0" lang="zh-TW" altLang="en-US" sz="180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微軟正黑體" pitchFamily="34" charset="-120"/>
              </a:defRPr>
            </a:lvl4pPr>
            <a:lvl5pPr>
              <a:defRPr kumimoji="0" lang="zh-TW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2011/12/27</a:t>
            </a: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223200" y="6554167"/>
            <a:ext cx="837456" cy="221109"/>
          </a:xfrm>
        </p:spPr>
        <p:txBody>
          <a:bodyPr/>
          <a:lstStyle/>
          <a:p>
            <a:fld id="{240D5ECE-8B49-45CD-BE81-EF81920D196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622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版面配置區 9"/>
          <p:cNvSpPr>
            <a:spLocks noGrp="1"/>
          </p:cNvSpPr>
          <p:nvPr>
            <p:ph type="body" sz="quarter" idx="14"/>
          </p:nvPr>
        </p:nvSpPr>
        <p:spPr>
          <a:xfrm>
            <a:off x="3563888" y="3573016"/>
            <a:ext cx="5400873" cy="1079500"/>
          </a:xfrm>
        </p:spPr>
        <p:txBody>
          <a:bodyPr/>
          <a:lstStyle>
            <a:lvl1pPr algn="r">
              <a:buNone/>
              <a:defRPr b="1"/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4063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2011/12/27</a:t>
            </a:r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‹#›</a:t>
            </a:fld>
            <a:endParaRPr kumimoji="0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578973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2011/12/27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17308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42528"/>
            <a:ext cx="7068015" cy="838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219256" cy="5040560"/>
          </a:xfrm>
        </p:spPr>
        <p:txBody>
          <a:bodyPr/>
          <a:lstStyle>
            <a:lvl1pPr eaLnBrk="1" latinLnBrk="0" hangingPunct="1">
              <a:defRPr kumimoji="0" lang="zh-TW"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華康中黑體" pitchFamily="49" charset="-120"/>
              </a:defRPr>
            </a:lvl1pPr>
            <a:lvl2pPr eaLnBrk="1" latinLnBrk="0" hangingPunct="1">
              <a:defRPr kumimoji="0" lang="zh-TW"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華康中黑體" pitchFamily="49" charset="-120"/>
              </a:defRPr>
            </a:lvl2pPr>
            <a:lvl3pPr eaLnBrk="1" latinLnBrk="0" hangingPunct="1">
              <a:defRPr kumimoji="0" lang="zh-TW"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華康中黑體" pitchFamily="49" charset="-120"/>
              </a:defRPr>
            </a:lvl3pPr>
            <a:lvl4pPr eaLnBrk="1" latinLnBrk="0" hangingPunct="1">
              <a:defRPr kumimoji="0" lang="zh-TW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華康中黑體" pitchFamily="49" charset="-120"/>
              </a:defRPr>
            </a:lvl4pPr>
            <a:lvl5pPr eaLnBrk="1" latinLnBrk="0" hangingPunct="1">
              <a:defRPr kumimoji="0" lang="zh-TW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華康中黑體" pitchFamily="49" charset="-120"/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12/17/2009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82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zh-TW"/>
          </a:p>
        </p:txBody>
      </p:sp>
    </p:spTree>
    <p:extLst>
      <p:ext uri="{BB962C8B-B14F-4D97-AF65-F5344CB8AC3E}">
        <p14:creationId xmlns:p14="http://schemas.microsoft.com/office/powerpoint/2010/main" val="67130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/>
          <p:cNvSpPr txBox="1">
            <a:spLocks/>
          </p:cNvSpPr>
          <p:nvPr userDrawn="1"/>
        </p:nvSpPr>
        <p:spPr>
          <a:xfrm>
            <a:off x="69850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B5D7C0F-7293-4D8C-B1DE-C0272D93B556}" type="slidenum">
              <a:rPr lang="zh-TW" altLang="en-US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3945" y="119190"/>
            <a:ext cx="6491287" cy="88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94726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隔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2011/12/27</a:t>
            </a:r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91880" y="1628800"/>
            <a:ext cx="4850808" cy="1030872"/>
          </a:xfr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zh-TW" altLang="en-US" sz="6000" b="0" cap="none" baseline="0" dirty="0">
                <a:solidFill>
                  <a:schemeClr val="bg1">
                    <a:lumMod val="50000"/>
                  </a:schemeClr>
                </a:solidFill>
                <a:latin typeface="華康流風體W3(P)" pitchFamily="66" charset="-120"/>
                <a:ea typeface="華康流風體W3(P)" pitchFamily="66" charset="-120"/>
                <a:cs typeface="+mn-cs"/>
              </a:defRPr>
            </a:lvl1pPr>
          </a:lstStyle>
          <a:p>
            <a:pPr marL="0" lvl="0" algn="l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cxnSp>
        <p:nvCxnSpPr>
          <p:cNvPr id="7" name="直線接點 6"/>
          <p:cNvCxnSpPr/>
          <p:nvPr userDrawn="1"/>
        </p:nvCxnSpPr>
        <p:spPr>
          <a:xfrm>
            <a:off x="611560" y="1124744"/>
            <a:ext cx="540060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 userDrawn="1"/>
        </p:nvSpPr>
        <p:spPr>
          <a:xfrm>
            <a:off x="6156176" y="764704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prstClr val="black"/>
                </a:solidFill>
                <a:latin typeface="華康流風體W3(P)" pitchFamily="66" charset="-120"/>
                <a:ea typeface="華康流風體W3(P)" pitchFamily="66" charset="-120"/>
              </a:rPr>
              <a:t>Chapter</a:t>
            </a:r>
            <a:endParaRPr altLang="en-US" sz="2800" dirty="0">
              <a:solidFill>
                <a:prstClr val="black"/>
              </a:solidFill>
              <a:latin typeface="華康流風體W3(P)" pitchFamily="66" charset="-120"/>
              <a:ea typeface="華康流風體W3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580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zh-TW" altLang="en-US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kumimoji="0" lang="zh-TW" altLang="en-US" sz="280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微軟正黑體" pitchFamily="34" charset="-120"/>
              </a:defRPr>
            </a:lvl1pPr>
            <a:lvl2pPr>
              <a:defRPr kumimoji="0" lang="zh-TW" altLang="en-US" sz="240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微軟正黑體" pitchFamily="34" charset="-120"/>
              </a:defRPr>
            </a:lvl2pPr>
            <a:lvl3pPr>
              <a:defRPr kumimoji="0" lang="zh-TW" altLang="en-US" sz="200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微軟正黑體" pitchFamily="34" charset="-120"/>
              </a:defRPr>
            </a:lvl3pPr>
            <a:lvl4pPr>
              <a:defRPr kumimoji="0" lang="zh-TW" altLang="en-US" sz="180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微軟正黑體" pitchFamily="34" charset="-120"/>
              </a:defRPr>
            </a:lvl4pPr>
            <a:lvl5pPr>
              <a:defRPr kumimoji="0" lang="zh-TW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2011/12/27</a:t>
            </a:r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223200" y="6554167"/>
            <a:ext cx="837456" cy="221109"/>
          </a:xfrm>
        </p:spPr>
        <p:txBody>
          <a:bodyPr/>
          <a:lstStyle/>
          <a:p>
            <a:fld id="{240D5ECE-8B49-45CD-BE81-EF81920D1969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2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493974"/>
            <a:ext cx="9144000" cy="3670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27816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軟正黑體" pitchFamily="34" charset="-120"/>
              </a:defRPr>
            </a:lvl1pPr>
          </a:lstStyle>
          <a:p>
            <a:r>
              <a:rPr lang="en-US" altLang="zh-TW" dirty="0" smtClean="0"/>
              <a:t>2011/12/27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軟正黑體" pitchFamily="34" charset="-120"/>
              </a:defRPr>
            </a:lvl1pPr>
          </a:lstStyle>
          <a:p>
            <a:endParaRPr lang="zh-TW" altLang="en-US" dirty="0"/>
          </a:p>
        </p:txBody>
      </p:sp>
      <p:pic>
        <p:nvPicPr>
          <p:cNvPr id="76802" name="Picture 2" descr="F:\02_Presentation\_第二代GEO Logo\logo標準色組合運用(透明底)\logo_2.png"/>
          <p:cNvPicPr>
            <a:picLocks noChangeAspect="1" noChangeArrowheads="1"/>
          </p:cNvPicPr>
          <p:nvPr userDrawn="1"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04" y="6568856"/>
            <a:ext cx="2232248" cy="21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59973" y="6495853"/>
            <a:ext cx="118402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210500" y="6554167"/>
            <a:ext cx="837456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ea typeface="微軟正黑體" pitchFamily="34" charset="-120"/>
              </a:defRPr>
            </a:lvl1pPr>
          </a:lstStyle>
          <a:p>
            <a:fld id="{240D5ECE-8B49-45CD-BE81-EF81920D1969}" type="slidenum">
              <a:rPr lang="en-US" altLang="zh-TW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287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83" r:id="rId4"/>
    <p:sldLayoutId id="2147483685" r:id="rId5"/>
    <p:sldLayoutId id="2147483688" r:id="rId6"/>
    <p:sldLayoutId id="214748368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altLang="en-US" sz="3600" b="0" kern="1200" cap="all" baseline="0" dirty="0">
          <a:ln w="0"/>
          <a:solidFill>
            <a:schemeClr val="tx1">
              <a:lumMod val="75000"/>
              <a:lumOff val="25000"/>
            </a:schemeClr>
          </a:solidFill>
          <a:latin typeface="華康儷粗黑(P)" pitchFamily="34" charset="-120"/>
          <a:ea typeface="華康儷粗黑(P)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493974"/>
            <a:ext cx="9144000" cy="3670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27816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軟正黑體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2011/12/27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軟正黑體" pitchFamily="34" charset="-120"/>
              </a:defRPr>
            </a:lvl1pPr>
          </a:lstStyle>
          <a:p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6802" name="Picture 2" descr="F:\02_Presentation\_第二代GEO Logo\logo標準色組合運用(透明底)\logo_2.png"/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04" y="6568856"/>
            <a:ext cx="2232248" cy="21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59973" y="6495853"/>
            <a:ext cx="118402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210500" y="6554167"/>
            <a:ext cx="837456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ea typeface="微軟正黑體" pitchFamily="34" charset="-120"/>
              </a:defRPr>
            </a:lvl1pPr>
          </a:lstStyle>
          <a:p>
            <a:fld id="{240D5ECE-8B49-45CD-BE81-EF81920D1969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7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altLang="en-US" sz="3600" b="0" kern="1200" cap="all" baseline="0" dirty="0">
          <a:ln w="0"/>
          <a:solidFill>
            <a:schemeClr val="tx1">
              <a:lumMod val="75000"/>
              <a:lumOff val="25000"/>
            </a:schemeClr>
          </a:solidFill>
          <a:latin typeface="華康儷粗黑(P)" pitchFamily="34" charset="-120"/>
          <a:ea typeface="華康儷粗黑(P)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303376" y="2916666"/>
            <a:ext cx="4618856" cy="3168352"/>
          </a:xfrm>
        </p:spPr>
        <p:txBody>
          <a:bodyPr>
            <a:normAutofit/>
          </a:bodyPr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2800" dirty="0" smtClean="0"/>
              <a:t>組員：</a:t>
            </a:r>
            <a:r>
              <a:rPr lang="en-US" altLang="zh-TW" sz="2800" dirty="0" smtClean="0"/>
              <a:t>adt101140_</a:t>
            </a:r>
            <a:r>
              <a:rPr lang="zh-TW" altLang="en-US" sz="2800" dirty="0" smtClean="0"/>
              <a:t>賴柏廷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            </a:t>
            </a:r>
            <a:r>
              <a:rPr lang="en-US" altLang="zh-TW" sz="2800" dirty="0" smtClean="0"/>
              <a:t>adt101132_</a:t>
            </a:r>
            <a:r>
              <a:rPr lang="zh-TW" altLang="en-US" sz="2800" dirty="0" smtClean="0"/>
              <a:t>林子平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            </a:t>
            </a:r>
            <a:r>
              <a:rPr lang="en-US" altLang="zh-TW" sz="2800" dirty="0" smtClean="0"/>
              <a:t>adt101137_</a:t>
            </a:r>
            <a:r>
              <a:rPr lang="zh-TW" altLang="en-US" sz="2800" dirty="0" smtClean="0"/>
              <a:t>葉明儒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/>
              <a:t> </a:t>
            </a:r>
            <a:r>
              <a:rPr lang="en-US" altLang="zh-TW" sz="2800" dirty="0" smtClean="0"/>
              <a:t>           adt101143_</a:t>
            </a:r>
            <a:r>
              <a:rPr lang="zh-TW" altLang="en-US" sz="2800" dirty="0" smtClean="0"/>
              <a:t>林庭圻</a:t>
            </a:r>
            <a:endParaRPr lang="zh-TW" altLang="en-US" sz="28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A8A36-8628-4D09-A87A-D664E4C2D04A}" type="slidenum">
              <a:rPr lang="en-US" altLang="zh-TW" smtClean="0">
                <a:solidFill>
                  <a:prstClr val="white"/>
                </a:solidFill>
              </a:rPr>
              <a:pPr/>
              <a:t>1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標題 5"/>
          <p:cNvSpPr txBox="1">
            <a:spLocks/>
          </p:cNvSpPr>
          <p:nvPr/>
        </p:nvSpPr>
        <p:spPr>
          <a:xfrm>
            <a:off x="1763688" y="987678"/>
            <a:ext cx="5904656" cy="1289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altLang="en-US" sz="3600" b="0" kern="1200" cap="all" baseline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華康儷粗黑(P)" pitchFamily="34" charset="-120"/>
                <a:ea typeface="華康儷粗黑(P)" pitchFamily="34" charset="-120"/>
                <a:cs typeface="+mj-cs"/>
              </a:defRPr>
            </a:lvl1pPr>
          </a:lstStyle>
          <a:p>
            <a:pPr algn="ctr"/>
            <a:endParaRPr lang="zh-TW" altLang="en-US" sz="4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4102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647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路線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10</a:t>
            </a:fld>
            <a:endParaRPr lang="en-US" altLang="zh-TW"/>
          </a:p>
        </p:txBody>
      </p:sp>
      <p:pic>
        <p:nvPicPr>
          <p:cNvPr id="1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0360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567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美景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11</a:t>
            </a:fld>
            <a:endParaRPr lang="en-US" altLang="zh-TW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40" y="1600200"/>
            <a:ext cx="34737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55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遊戲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12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93" y="1584048"/>
            <a:ext cx="34737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75251"/>
            <a:ext cx="34737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190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討論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13</a:t>
            </a:fld>
            <a:endParaRPr lang="en-US" altLang="zh-TW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40" y="1600200"/>
            <a:ext cx="34737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223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特產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14</a:t>
            </a:fld>
            <a:endParaRPr lang="en-US" altLang="zh-TW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40" y="1600200"/>
            <a:ext cx="34737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834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景點寶庫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15</a:t>
            </a:fld>
            <a:endParaRPr lang="en-US" altLang="zh-TW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40" y="1600200"/>
            <a:ext cx="34737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10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en-US" altLang="zh-TW" sz="4800" dirty="0"/>
              <a:t>end</a:t>
            </a:r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696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華康粗黑體" pitchFamily="49" charset="-120"/>
                <a:ea typeface="華康粗黑體" pitchFamily="49" charset="-120"/>
              </a:rPr>
              <a:t>App</a:t>
            </a:r>
            <a:r>
              <a:rPr lang="zh-TW" altLang="en-US" dirty="0">
                <a:latin typeface="華康粗黑體" pitchFamily="49" charset="-120"/>
                <a:ea typeface="華康粗黑體" pitchFamily="49" charset="-120"/>
              </a:rPr>
              <a:t>整體企劃構想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zh-TW" sz="3000" b="1" dirty="0"/>
              <a:t>基本</a:t>
            </a:r>
            <a:r>
              <a:rPr lang="zh-TW" altLang="zh-TW" sz="3000" b="1" dirty="0" smtClean="0"/>
              <a:t>功能</a:t>
            </a:r>
            <a:endParaRPr lang="en-US" altLang="zh-TW" sz="3000" b="1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dirty="0"/>
              <a:t>天氣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dirty="0"/>
              <a:t>地區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dirty="0"/>
              <a:t>日期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dirty="0"/>
              <a:t>景點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dirty="0"/>
              <a:t>路線規劃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dirty="0"/>
              <a:t>搜尋、輸入關鍵字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dirty="0"/>
              <a:t>近況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dirty="0"/>
              <a:t>附近商家</a:t>
            </a:r>
          </a:p>
          <a:p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535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b="1" dirty="0"/>
              <a:t>附加功能</a:t>
            </a:r>
            <a:endParaRPr lang="zh-TW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dirty="0"/>
              <a:t>討論功能 → 能先了接其他人的評價，而不只是官方的資訊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dirty="0"/>
              <a:t>遊戲功能 → 能吸引更多的人潮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dirty="0" smtClean="0"/>
              <a:t>景</a:t>
            </a:r>
            <a:r>
              <a:rPr lang="zh-TW" altLang="zh-TW" dirty="0"/>
              <a:t>點收藏 → 可以先看好，等到想去或時候到了的時候發出提醒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567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</a:t>
            </a:r>
            <a:r>
              <a:rPr lang="zh-TW" altLang="en-US" dirty="0" smtClean="0"/>
              <a:t>創作理念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  農村法</a:t>
            </a:r>
            <a:r>
              <a:rPr lang="zh-TW" altLang="en-US" dirty="0"/>
              <a:t>羅</a:t>
            </a:r>
            <a:r>
              <a:rPr lang="zh-TW" altLang="en-US" dirty="0" smtClean="0"/>
              <a:t>米</a:t>
            </a:r>
            <a:r>
              <a:rPr lang="en-US" altLang="zh-TW" dirty="0" smtClean="0"/>
              <a:t>,</a:t>
            </a:r>
            <a:r>
              <a:rPr lang="zh-TW" altLang="en-US" dirty="0" smtClean="0"/>
              <a:t>取自</a:t>
            </a:r>
            <a:r>
              <a:rPr lang="en-US" altLang="zh-TW" dirty="0" smtClean="0"/>
              <a:t>Follow Me</a:t>
            </a:r>
            <a:r>
              <a:rPr lang="zh-TW" altLang="en-US" dirty="0" smtClean="0"/>
              <a:t>的諧音</a:t>
            </a:r>
            <a:r>
              <a:rPr lang="en-US" altLang="zh-TW" dirty="0" smtClean="0"/>
              <a:t>,</a:t>
            </a:r>
            <a:r>
              <a:rPr lang="zh-TW" altLang="en-US" dirty="0" smtClean="0"/>
              <a:t>希望做出一套</a:t>
            </a:r>
            <a:r>
              <a:rPr lang="en-US" altLang="zh-TW" dirty="0" smtClean="0"/>
              <a:t>APP,</a:t>
            </a:r>
            <a:r>
              <a:rPr lang="zh-TW" altLang="en-US" dirty="0" smtClean="0"/>
              <a:t>就像是使用者的隨身導遊</a:t>
            </a:r>
            <a:r>
              <a:rPr lang="en-US" altLang="zh-TW" dirty="0" smtClean="0"/>
              <a:t>,</a:t>
            </a:r>
            <a:r>
              <a:rPr lang="zh-TW" altLang="en-US" dirty="0" smtClean="0"/>
              <a:t>透過結合</a:t>
            </a:r>
            <a:r>
              <a:rPr lang="en-US" altLang="zh-TW" dirty="0" smtClean="0"/>
              <a:t>Google Map</a:t>
            </a:r>
            <a:r>
              <a:rPr lang="zh-TW" altLang="en-US" dirty="0" smtClean="0"/>
              <a:t>與</a:t>
            </a:r>
            <a:r>
              <a:rPr lang="en-US" altLang="zh-TW" dirty="0" smtClean="0"/>
              <a:t>GPS</a:t>
            </a:r>
            <a:r>
              <a:rPr lang="zh-TW" altLang="en-US" dirty="0" smtClean="0"/>
              <a:t>隨時隨地都能提供使用者附近景點的即時資訊</a:t>
            </a:r>
            <a:r>
              <a:rPr lang="en-US" altLang="zh-TW" dirty="0" smtClean="0"/>
              <a:t>!</a:t>
            </a:r>
            <a:r>
              <a:rPr lang="zh-TW" altLang="en-US" dirty="0" smtClean="0"/>
              <a:t>走到哪玩到哪</a:t>
            </a:r>
            <a:r>
              <a:rPr lang="en-US" altLang="zh-TW" dirty="0" smtClean="0"/>
              <a:t>,</a:t>
            </a:r>
            <a:r>
              <a:rPr lang="zh-TW" altLang="en-US" dirty="0" smtClean="0"/>
              <a:t>體驗農村樂趣暢行無阻</a:t>
            </a:r>
            <a:r>
              <a:rPr lang="en-US" altLang="zh-TW" dirty="0" smtClean="0"/>
              <a:t>!!!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1704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936104"/>
          </a:xfrm>
        </p:spPr>
        <p:txBody>
          <a:bodyPr/>
          <a:lstStyle/>
          <a:p>
            <a:r>
              <a:rPr lang="en-US" altLang="zh-TW" dirty="0" smtClean="0"/>
              <a:t>APP</a:t>
            </a:r>
            <a:r>
              <a:rPr lang="zh-TW" altLang="en-US" dirty="0" smtClean="0"/>
              <a:t>名稱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5</a:t>
            </a:fld>
            <a:endParaRPr lang="en-US" altLang="zh-TW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4102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790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導覽</a:t>
            </a:r>
            <a:r>
              <a:rPr lang="en-US" altLang="zh-TW" dirty="0"/>
              <a:t>APP</a:t>
            </a:r>
            <a:r>
              <a:rPr lang="zh-TW" altLang="zh-TW" dirty="0"/>
              <a:t>架構</a:t>
            </a:r>
            <a:r>
              <a:rPr lang="zh-TW" altLang="en-US" dirty="0"/>
              <a:t>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6</a:t>
            </a:fld>
            <a:endParaRPr lang="en-US" altLang="zh-TW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47" y="1600200"/>
            <a:ext cx="793470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18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草圖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7</a:t>
            </a:fld>
            <a:endParaRPr lang="en-US" altLang="zh-TW"/>
          </a:p>
        </p:txBody>
      </p:sp>
      <p:pic>
        <p:nvPicPr>
          <p:cNvPr id="6" name="Picture 2" descr="C:\Users\User\Desktop\10336642_878196748862992_7705948594672280116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79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8</a:t>
            </a:fld>
            <a:endParaRPr lang="en-US" altLang="zh-TW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602" y="1340768"/>
            <a:ext cx="34737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610" y="1340768"/>
            <a:ext cx="385235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32728"/>
            <a:ext cx="385235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向右箭號 4"/>
          <p:cNvSpPr/>
          <p:nvPr/>
        </p:nvSpPr>
        <p:spPr>
          <a:xfrm>
            <a:off x="5239809" y="3681028"/>
            <a:ext cx="1368152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2195736" y="3725416"/>
            <a:ext cx="1368152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7836397" y="3003212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9307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9</a:t>
            </a:fld>
            <a:endParaRPr lang="en-US" altLang="zh-TW"/>
          </a:p>
        </p:txBody>
      </p:sp>
      <p:pic>
        <p:nvPicPr>
          <p:cNvPr id="1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628800"/>
            <a:ext cx="34737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34737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50737"/>
            <a:ext cx="34737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向右箭號 21"/>
          <p:cNvSpPr/>
          <p:nvPr/>
        </p:nvSpPr>
        <p:spPr>
          <a:xfrm>
            <a:off x="2267744" y="3717032"/>
            <a:ext cx="1224136" cy="1966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右箭號 22"/>
          <p:cNvSpPr/>
          <p:nvPr/>
        </p:nvSpPr>
        <p:spPr>
          <a:xfrm>
            <a:off x="5364088" y="4066118"/>
            <a:ext cx="1224136" cy="1966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1475656" y="2952639"/>
            <a:ext cx="432048" cy="3988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611560" y="3504485"/>
            <a:ext cx="1628210" cy="3988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8604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DEC0B1-045F-4D2B-9CFB-C3ABF03765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</Words>
  <Application>Microsoft Office PowerPoint</Application>
  <PresentationFormat>如螢幕大小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18" baseType="lpstr">
      <vt:lpstr>Office 佈景主題</vt:lpstr>
      <vt:lpstr>2_Office 佈景主題</vt:lpstr>
      <vt:lpstr> 組員：adt101140_賴柏廷             adt101132_林子平             adt101137_葉明儒             adt101143_林庭圻</vt:lpstr>
      <vt:lpstr>App整體企劃構想</vt:lpstr>
      <vt:lpstr>PowerPoint 簡報</vt:lpstr>
      <vt:lpstr>App創作理念</vt:lpstr>
      <vt:lpstr>APP名稱</vt:lpstr>
      <vt:lpstr>導覽APP架構圖</vt:lpstr>
      <vt:lpstr>草圖</vt:lpstr>
      <vt:lpstr>PowerPoint 簡報</vt:lpstr>
      <vt:lpstr>PowerPoint 簡報</vt:lpstr>
      <vt:lpstr>路線</vt:lpstr>
      <vt:lpstr>美景</vt:lpstr>
      <vt:lpstr>遊戲</vt:lpstr>
      <vt:lpstr>討論</vt:lpstr>
      <vt:lpstr>特產</vt:lpstr>
      <vt:lpstr>景點寶庫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2011-04-06T07:38:20Z</dcterms:created>
  <dcterms:modified xsi:type="dcterms:W3CDTF">2014-06-13T04:50:41Z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TC101674551</vt:lpwstr>
  </property>
</Properties>
</file>