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71" r:id="rId3"/>
    <p:sldId id="268" r:id="rId4"/>
    <p:sldId id="270" r:id="rId5"/>
    <p:sldId id="269" r:id="rId6"/>
    <p:sldId id="256" r:id="rId7"/>
    <p:sldId id="257" r:id="rId8"/>
    <p:sldId id="267" r:id="rId9"/>
    <p:sldId id="265" r:id="rId10"/>
    <p:sldId id="266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6872" autoAdjust="0"/>
  </p:normalViewPr>
  <p:slideViewPr>
    <p:cSldViewPr snapToGrid="0">
      <p:cViewPr>
        <p:scale>
          <a:sx n="131" d="100"/>
          <a:sy n="131" d="100"/>
        </p:scale>
        <p:origin x="-91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zure.microsoft.com/zh-tw/free/stude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遠端主機與虛擬主機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Microsoft Azure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吳智鴻</a:t>
            </a:r>
            <a:endParaRPr lang="en-US" altLang="zh-TW" dirty="0" smtClean="0"/>
          </a:p>
          <a:p>
            <a:r>
              <a:rPr lang="zh-TW" altLang="en-US" dirty="0"/>
              <a:t>國立臺中教育大學數位內容科技學</a:t>
            </a:r>
            <a:r>
              <a:rPr lang="zh-TW" altLang="en-US" dirty="0" smtClean="0"/>
              <a:t>系 教授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70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768362"/>
            <a:ext cx="10058400" cy="4023360"/>
          </a:xfrm>
        </p:spPr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</a:t>
            </a:r>
            <a:r>
              <a:rPr lang="en-US" altLang="zh-TW" dirty="0" smtClean="0"/>
              <a:t>Microsoft</a:t>
            </a:r>
            <a:r>
              <a:rPr lang="zh-TW" altLang="en-US" dirty="0"/>
              <a:t> </a:t>
            </a:r>
            <a:r>
              <a:rPr lang="en-US" altLang="zh-TW" dirty="0" smtClean="0"/>
              <a:t>Azure</a:t>
            </a:r>
            <a:r>
              <a:rPr lang="zh-TW" altLang="en-US" dirty="0" smtClean="0"/>
              <a:t>學生帳戶</a:t>
            </a:r>
            <a:r>
              <a:rPr lang="en-US" altLang="zh-TW" dirty="0" smtClean="0"/>
              <a:t>(</a:t>
            </a:r>
            <a:r>
              <a:rPr lang="zh-TW" altLang="en-US" dirty="0" smtClean="0"/>
              <a:t>３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3" t="26649" r="38616" b="28851"/>
          <a:stretch/>
        </p:blipFill>
        <p:spPr>
          <a:xfrm>
            <a:off x="1193799" y="2323440"/>
            <a:ext cx="3098801" cy="337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657350" y="2874575"/>
            <a:ext cx="1612900" cy="2032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602571" y="2832078"/>
            <a:ext cx="2037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</a:rPr>
              <a:t>ADT106XXX@gm.ntcu.edu.tw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31613" y="3416659"/>
            <a:ext cx="1465687" cy="2032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331613" y="3430166"/>
            <a:ext cx="14205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 smtClean="0">
                <a:solidFill>
                  <a:srgbClr val="FF0000"/>
                </a:solidFill>
              </a:rPr>
              <a:t>ADT106XXX@gm.ntcu.edu.tw</a:t>
            </a:r>
            <a:endParaRPr lang="zh-TW" altLang="en-US" sz="8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93799" y="1845734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驗證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1" r="30192" b="34580"/>
          <a:stretch/>
        </p:blipFill>
        <p:spPr>
          <a:xfrm>
            <a:off x="4701372" y="2323440"/>
            <a:ext cx="3797170" cy="337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4625338" y="1845734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輸入學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Gmail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35114" y="4683126"/>
            <a:ext cx="970386" cy="1143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4935114" y="5078413"/>
            <a:ext cx="970386" cy="1143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4912470" y="4632554"/>
            <a:ext cx="14205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 smtClean="0">
                <a:solidFill>
                  <a:srgbClr val="FF0000"/>
                </a:solidFill>
              </a:rPr>
              <a:t>ADT106XXX@gm.ntcu.edu.tw</a:t>
            </a:r>
            <a:endParaRPr lang="zh-TW" altLang="en-US" sz="800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910878" y="5027841"/>
            <a:ext cx="14205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 smtClean="0">
                <a:solidFill>
                  <a:srgbClr val="FF0000"/>
                </a:solidFill>
              </a:rPr>
              <a:t>ADT106XXX@gm.ntcu.edu.tw</a:t>
            </a:r>
            <a:endParaRPr lang="zh-TW" altLang="en-US" sz="800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52938" y="5293857"/>
            <a:ext cx="646162" cy="26239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8713986" y="2323440"/>
            <a:ext cx="3009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３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點選「驗證學術狀態」，再至學校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Gmail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帳號收取驗證信，並點選連結即可開通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46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主機建置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建立資源群組</a:t>
            </a:r>
            <a:r>
              <a:rPr lang="en-US" altLang="zh-TW" dirty="0" smtClean="0"/>
              <a:t>(1)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49" y="1900238"/>
            <a:ext cx="5781278" cy="402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6051550" y="1900238"/>
            <a:ext cx="917377" cy="176212"/>
          </a:xfrm>
          <a:prstGeom prst="rect">
            <a:avLst/>
          </a:prstGeom>
          <a:solidFill>
            <a:srgbClr val="1C1C1C"/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238250" y="3086100"/>
            <a:ext cx="431800" cy="1460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362450" y="4292600"/>
            <a:ext cx="450850" cy="1460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353300" y="2401933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選擇「資源群組」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353300" y="2891637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選擇「建立資源群組」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353300" y="1972415"/>
            <a:ext cx="450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://portal.azure.com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登入帳號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54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主機建置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建立資源群組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49" y="1900238"/>
            <a:ext cx="5781278" cy="4024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6051550" y="1900238"/>
            <a:ext cx="917377" cy="176212"/>
          </a:xfrm>
          <a:prstGeom prst="rect">
            <a:avLst/>
          </a:prstGeom>
          <a:solidFill>
            <a:srgbClr val="1C1C1C"/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287268" y="3526473"/>
            <a:ext cx="3265805" cy="1263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503169" y="3174366"/>
            <a:ext cx="3049905" cy="1593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353300" y="204239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命名「資源群組」：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命名方式可以隨意命名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353300" y="2993767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選擇該群組後續建立的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「主機位置」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73450" y="3216275"/>
            <a:ext cx="2000250" cy="8255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287268" y="5617089"/>
            <a:ext cx="522608" cy="1263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7353300" y="3945136"/>
            <a:ext cx="3602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選擇「評論及建立」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「建立」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稍後片刻，建立資源群組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353300" y="4896505"/>
            <a:ext cx="367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*若發現無資源群組，請在資源群組列表點選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「重新整理」</a:t>
            </a:r>
            <a:endParaRPr lang="zh-TW" altLang="en-US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51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主機建置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建立應用程式服務</a:t>
            </a:r>
            <a:r>
              <a:rPr lang="en-US" altLang="zh-TW" dirty="0" smtClean="0"/>
              <a:t>(1)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49" y="1900238"/>
            <a:ext cx="5781277" cy="4024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6051550" y="1900238"/>
            <a:ext cx="917377" cy="176212"/>
          </a:xfrm>
          <a:prstGeom prst="rect">
            <a:avLst/>
          </a:prstGeom>
          <a:solidFill>
            <a:srgbClr val="1C1C1C"/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287269" y="3041650"/>
            <a:ext cx="589282" cy="9034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240473" y="3218190"/>
            <a:ext cx="524827" cy="1593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353300" y="2076450"/>
            <a:ext cx="4476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選擇左側選單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「應用程式服務」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「建立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Service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353300" y="3575804"/>
            <a:ext cx="346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Web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05" y="2256145"/>
            <a:ext cx="2637708" cy="4024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6243736" y="2256145"/>
            <a:ext cx="917377" cy="176212"/>
          </a:xfrm>
          <a:prstGeom prst="rect">
            <a:avLst/>
          </a:prstGeom>
          <a:solidFill>
            <a:srgbClr val="1C1C1C"/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598668" y="6013450"/>
            <a:ext cx="427357" cy="1746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0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主機建置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建立應用程式服務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50" y="1900238"/>
            <a:ext cx="5781277" cy="4024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6051550" y="1900238"/>
            <a:ext cx="917377" cy="176212"/>
          </a:xfrm>
          <a:prstGeom prst="rect">
            <a:avLst/>
          </a:prstGeom>
          <a:solidFill>
            <a:srgbClr val="1C1C1C"/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287268" y="3067050"/>
            <a:ext cx="1268731" cy="3429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287269" y="2533650"/>
            <a:ext cx="1268731" cy="2857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435850" y="2120900"/>
            <a:ext cx="28422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填寫應用程式名稱：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後續拜訪網址為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{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應用程式名稱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}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.azurewebsite.net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7353300" y="3575804"/>
            <a:ext cx="407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選擇資源群組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前面建立的資源群組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87268" y="3449320"/>
            <a:ext cx="1268731" cy="2146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287267" y="4300537"/>
            <a:ext cx="1268731" cy="2146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287267" y="5612764"/>
            <a:ext cx="481333" cy="2146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353300" y="4407852"/>
            <a:ext cx="3698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OS(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作業系統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若選擇為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Linux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「執行階段堆疊」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PHP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7.0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7.2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7353300" y="5462883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點選「建立」，稍後片刻等待系統建立！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12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主機建置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網站資料</a:t>
            </a:r>
            <a:r>
              <a:rPr lang="en-US" altLang="zh-TW" dirty="0"/>
              <a:t>FTP</a:t>
            </a:r>
            <a:r>
              <a:rPr lang="zh-TW" altLang="en-US" dirty="0" smtClean="0"/>
              <a:t>上傳</a:t>
            </a:r>
            <a:r>
              <a:rPr lang="en-US" altLang="zh-TW" dirty="0" smtClean="0"/>
              <a:t>(1)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50" y="1900238"/>
            <a:ext cx="5781275" cy="4024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6051550" y="1900238"/>
            <a:ext cx="917377" cy="176212"/>
          </a:xfrm>
          <a:prstGeom prst="rect">
            <a:avLst/>
          </a:prstGeom>
          <a:solidFill>
            <a:srgbClr val="1C1C1C"/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187650" y="3230880"/>
            <a:ext cx="606225" cy="1371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340600" y="1900238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選擇左側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選單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應用程式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選擇剛建立的應用程式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356958" y="3833396"/>
            <a:ext cx="483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點選「部署中心」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FTP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「儀表板」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46830" y="3945136"/>
            <a:ext cx="606225" cy="1458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4661417" y="4796590"/>
            <a:ext cx="972621" cy="7612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4894780" y="5647789"/>
            <a:ext cx="648770" cy="1672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8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主機建置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網站資料</a:t>
            </a:r>
            <a:r>
              <a:rPr lang="en-US" altLang="zh-TW" dirty="0"/>
              <a:t>FTP</a:t>
            </a:r>
            <a:r>
              <a:rPr lang="zh-TW" altLang="en-US" dirty="0" smtClean="0"/>
              <a:t>上傳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6"/>
          <a:stretch/>
        </p:blipFill>
        <p:spPr>
          <a:xfrm>
            <a:off x="1206500" y="1900238"/>
            <a:ext cx="2257227" cy="402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546346" y="1906986"/>
            <a:ext cx="917377" cy="176212"/>
          </a:xfrm>
          <a:prstGeom prst="rect">
            <a:avLst/>
          </a:prstGeom>
          <a:solidFill>
            <a:srgbClr val="1C1C1C"/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800600" y="1906986"/>
            <a:ext cx="4514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開啟檔案總管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FTP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端點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使用者名稱、密碼依序填入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11779" y="3022600"/>
            <a:ext cx="2251945" cy="2667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211778" y="3779042"/>
            <a:ext cx="2251945" cy="6326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22600"/>
            <a:ext cx="4830630" cy="2898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矩形 20"/>
          <p:cNvSpPr/>
          <p:nvPr/>
        </p:nvSpPr>
        <p:spPr>
          <a:xfrm>
            <a:off x="5215208" y="3289300"/>
            <a:ext cx="3451661" cy="101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005783" y="4101701"/>
            <a:ext cx="1907660" cy="3099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>
            <a:stCxn id="24" idx="3"/>
          </p:cNvCxnSpPr>
          <p:nvPr/>
        </p:nvCxnSpPr>
        <p:spPr>
          <a:xfrm>
            <a:off x="3463724" y="3155950"/>
            <a:ext cx="1698826" cy="220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3463723" y="4072846"/>
            <a:ext cx="2486227" cy="2197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3824222" y="2684749"/>
            <a:ext cx="1851789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1000" dirty="0" smtClean="0">
                <a:solidFill>
                  <a:srgbClr val="FF0000"/>
                </a:solidFill>
              </a:rPr>
              <a:t>帳號密碼可以在此另行設定！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13378" y="3346450"/>
            <a:ext cx="891540" cy="11781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單箭頭接點 30"/>
          <p:cNvCxnSpPr>
            <a:stCxn id="29" idx="3"/>
            <a:endCxn id="28" idx="1"/>
          </p:cNvCxnSpPr>
          <p:nvPr/>
        </p:nvCxnSpPr>
        <p:spPr>
          <a:xfrm flipV="1">
            <a:off x="3104918" y="2807860"/>
            <a:ext cx="719304" cy="59749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0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主機建置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網站資料</a:t>
            </a:r>
            <a:r>
              <a:rPr lang="en-US" altLang="zh-TW" dirty="0"/>
              <a:t>FTP</a:t>
            </a:r>
            <a:r>
              <a:rPr lang="zh-TW" altLang="en-US" dirty="0" smtClean="0"/>
              <a:t>上傳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55" y="2389236"/>
            <a:ext cx="4934925" cy="50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字方塊 7"/>
          <p:cNvSpPr txBox="1"/>
          <p:nvPr/>
        </p:nvSpPr>
        <p:spPr>
          <a:xfrm>
            <a:off x="1097280" y="2019904"/>
            <a:ext cx="565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建立一個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index.php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檔案，寫一段簡單的測試程式！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191555" y="3131154"/>
            <a:ext cx="281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index.php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上傳至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FTP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55" y="3500486"/>
            <a:ext cx="3585024" cy="2151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文字方塊 24"/>
          <p:cNvSpPr txBox="1"/>
          <p:nvPr/>
        </p:nvSpPr>
        <p:spPr>
          <a:xfrm>
            <a:off x="6754598" y="2019904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進入你的網站，觀看結果！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7" b="56754"/>
          <a:stretch/>
        </p:blipFill>
        <p:spPr>
          <a:xfrm>
            <a:off x="6864008" y="2787329"/>
            <a:ext cx="3298775" cy="2965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6754598" y="2410691"/>
            <a:ext cx="23791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{</a:t>
            </a:r>
            <a:r>
              <a:rPr lang="zh-TW" altLang="en-US" sz="1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應用程式名稱</a:t>
            </a:r>
            <a:r>
              <a:rPr lang="en-US" altLang="zh-TW" sz="1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} 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.azurewebsites.net</a:t>
            </a:r>
          </a:p>
        </p:txBody>
      </p:sp>
    </p:spTree>
    <p:extLst>
      <p:ext uri="{BB962C8B-B14F-4D97-AF65-F5344CB8AC3E}">
        <p14:creationId xmlns:p14="http://schemas.microsoft.com/office/powerpoint/2010/main" val="6914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老師提供了一台校內</a:t>
            </a:r>
            <a:r>
              <a:rPr lang="en-US" altLang="zh-TW" sz="3600" dirty="0" smtClean="0"/>
              <a:t>WINDOWS</a:t>
            </a:r>
            <a:r>
              <a:rPr lang="zh-TW" altLang="en-US" sz="3600" dirty="0" smtClean="0"/>
              <a:t>主機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讓同學放你的網站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網址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120.108.221.56</a:t>
            </a:r>
          </a:p>
          <a:p>
            <a:r>
              <a:rPr lang="en-US" altLang="zh-TW" dirty="0" smtClean="0"/>
              <a:t>Win10</a:t>
            </a:r>
          </a:p>
          <a:p>
            <a:r>
              <a:rPr lang="en-US" altLang="zh-TW" dirty="0" err="1" smtClean="0"/>
              <a:t>Xampp</a:t>
            </a:r>
            <a:endParaRPr lang="en-US" altLang="zh-TW" dirty="0" smtClean="0"/>
          </a:p>
          <a:p>
            <a:r>
              <a:rPr lang="en-US" altLang="zh-TW" dirty="0" smtClean="0"/>
              <a:t>PHP</a:t>
            </a:r>
            <a:r>
              <a:rPr lang="zh-TW" altLang="en-US" dirty="0" smtClean="0"/>
              <a:t>環境</a:t>
            </a:r>
            <a:endParaRPr lang="en-US" altLang="zh-TW" dirty="0" smtClean="0"/>
          </a:p>
          <a:p>
            <a:r>
              <a:rPr lang="en-US" altLang="zh-TW" dirty="0" err="1" smtClean="0"/>
              <a:t>Filezilla</a:t>
            </a:r>
            <a:r>
              <a:rPr lang="en-US" altLang="zh-TW" dirty="0" smtClean="0"/>
              <a:t> FPT Server</a:t>
            </a:r>
          </a:p>
          <a:p>
            <a:endParaRPr lang="en-US" altLang="zh-TW" dirty="0"/>
          </a:p>
          <a:p>
            <a:r>
              <a:rPr lang="zh-TW" altLang="en-US" dirty="0"/>
              <a:t>帳號</a:t>
            </a:r>
            <a:r>
              <a:rPr lang="en-US" altLang="zh-TW" dirty="0" smtClean="0"/>
              <a:t>: dct106</a:t>
            </a:r>
          </a:p>
          <a:p>
            <a:r>
              <a:rPr lang="en-US" altLang="zh-TW" dirty="0" smtClean="0"/>
              <a:t>Pass: </a:t>
            </a:r>
            <a:r>
              <a:rPr lang="en-US" altLang="zh-TW" dirty="0" err="1" smtClean="0"/>
              <a:t>ntcuwebprogramming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306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FileZilla</a:t>
            </a:r>
            <a:r>
              <a:rPr lang="en-US" altLang="zh-TW" dirty="0" smtClean="0"/>
              <a:t> Client</a:t>
            </a:r>
            <a:r>
              <a:rPr lang="zh-TW" altLang="en-US" dirty="0" smtClean="0"/>
              <a:t>新增站台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637" y="1748688"/>
            <a:ext cx="6581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494522" y="2492759"/>
            <a:ext cx="1537590" cy="285386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494522" y="3215930"/>
            <a:ext cx="2795618" cy="9483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90" y="2232097"/>
            <a:ext cx="5292424" cy="359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8748924" y="3310089"/>
            <a:ext cx="3027615" cy="568832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8038372" y="5417480"/>
            <a:ext cx="855187" cy="285386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93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在遠端主機建立目錄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建立你學號的目錄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把</a:t>
            </a:r>
            <a:r>
              <a:rPr lang="en-US" altLang="zh-TW" dirty="0" smtClean="0"/>
              <a:t>heart</a:t>
            </a:r>
            <a:r>
              <a:rPr lang="zh-TW" altLang="en-US" dirty="0" smtClean="0"/>
              <a:t>目錄放在你學號目錄下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06" y="2554261"/>
            <a:ext cx="4925780" cy="441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94" y="2468124"/>
            <a:ext cx="4896982" cy="438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35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把你的網站用</a:t>
            </a:r>
            <a:r>
              <a:rPr lang="en-US" altLang="zh-TW" dirty="0" smtClean="0"/>
              <a:t>FTP</a:t>
            </a:r>
            <a:r>
              <a:rPr lang="zh-TW" altLang="en-US" dirty="0" smtClean="0"/>
              <a:t>傳到遠端主機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你的主機</a:t>
            </a:r>
            <a:r>
              <a:rPr lang="en-US" altLang="zh-TW" dirty="0" smtClean="0"/>
              <a:t>(PC)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 smtClean="0"/>
              <a:t>C:\xampp\htdoct\</a:t>
            </a:r>
            <a:r>
              <a:rPr lang="en-US" altLang="zh-TW" dirty="0" smtClean="0">
                <a:solidFill>
                  <a:srgbClr val="FF0000"/>
                </a:solidFill>
              </a:rPr>
              <a:t>heart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遠端主機</a:t>
            </a:r>
            <a:r>
              <a:rPr lang="en-US" altLang="zh-TW" dirty="0" smtClean="0"/>
              <a:t>: 120.108.221.56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4"/>
          </p:nvPr>
        </p:nvSpPr>
        <p:spPr>
          <a:xfrm>
            <a:off x="6217919" y="2582334"/>
            <a:ext cx="5704225" cy="3378200"/>
          </a:xfrm>
        </p:spPr>
        <p:txBody>
          <a:bodyPr/>
          <a:lstStyle/>
          <a:p>
            <a:r>
              <a:rPr lang="zh-TW" altLang="en-US" dirty="0" smtClean="0"/>
              <a:t>放在你的學號目錄底下</a:t>
            </a:r>
            <a:endParaRPr lang="en-US" altLang="zh-TW" dirty="0" smtClean="0"/>
          </a:p>
          <a:p>
            <a:r>
              <a:rPr lang="en-US" altLang="zh-TW" dirty="0" smtClean="0"/>
              <a:t>Ex.  ADT106001/</a:t>
            </a:r>
            <a:r>
              <a:rPr lang="en-US" altLang="zh-TW" dirty="0" smtClean="0">
                <a:solidFill>
                  <a:srgbClr val="FF0000"/>
                </a:solidFill>
              </a:rPr>
              <a:t>heart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最後真正的</a:t>
            </a:r>
            <a:r>
              <a:rPr lang="zh-TW" altLang="en-US" dirty="0" smtClean="0">
                <a:solidFill>
                  <a:srgbClr val="FF0000"/>
                </a:solidFill>
              </a:rPr>
              <a:t>網址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http://120.108.221.56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en-US" altLang="zh-TW" dirty="0" smtClean="0">
                <a:solidFill>
                  <a:srgbClr val="00B050"/>
                </a:solidFill>
              </a:rPr>
              <a:t>dct106/</a:t>
            </a:r>
            <a:r>
              <a:rPr lang="en-US" altLang="zh-TW" dirty="0" smtClean="0">
                <a:solidFill>
                  <a:srgbClr val="FF0000"/>
                </a:solidFill>
              </a:rPr>
              <a:t>adt106001/heart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6866736" y="4874859"/>
            <a:ext cx="2679134" cy="390221"/>
          </a:xfrm>
          <a:prstGeom prst="wedgeRectCallout">
            <a:avLst>
              <a:gd name="adj1" fmla="val -20398"/>
              <a:gd name="adj2" fmla="val -65858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你最後的網址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6744428" y="3366390"/>
            <a:ext cx="21374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7813169" y="3366390"/>
            <a:ext cx="2577211" cy="97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9807959" y="4717605"/>
            <a:ext cx="19452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59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Microsoft Azure</a:t>
            </a:r>
            <a:br>
              <a:rPr lang="en-US" altLang="zh-TW" sz="6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sz="6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帳號申請</a:t>
            </a:r>
            <a:r>
              <a:rPr lang="en-US" altLang="zh-TW" sz="6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&amp;</a:t>
            </a:r>
            <a:r>
              <a:rPr lang="zh-TW" altLang="en-US" sz="60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網站主機建置</a:t>
            </a:r>
            <a:endParaRPr lang="zh-TW" altLang="en-US" sz="60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04358"/>
          </a:xfrm>
        </p:spPr>
        <p:txBody>
          <a:bodyPr>
            <a:normAutofit/>
          </a:bodyPr>
          <a:lstStyle/>
          <a:p>
            <a:endParaRPr lang="zh-TW" altLang="en-US" i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38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80" y="1862459"/>
            <a:ext cx="10058400" cy="4023360"/>
          </a:xfrm>
        </p:spPr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什麼是</a:t>
            </a:r>
            <a:r>
              <a:rPr lang="en-US" altLang="zh-TW" dirty="0" smtClean="0"/>
              <a:t>Microsoft Azure</a:t>
            </a:r>
            <a:r>
              <a:rPr lang="zh-TW" altLang="en-US" dirty="0" smtClean="0"/>
              <a:t> 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5" name="AutoShape 4" descr="「Azure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0" name="Picture 6" descr="「Azure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631" y="411702"/>
            <a:ext cx="3012049" cy="150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097280" y="2045837"/>
            <a:ext cx="951722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是微軟公開的雲端服務平台，他提供各式的雲端服務工具及各式方案，可以執行如：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人工智慧（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）、物聯網（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IoT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）、虛擬主機架設、區塊鏈、網站、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MySQL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在世界許多區域都有據點，因此可以選擇最適合自己所在位置的區域架設主機，提供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最好的主機性能！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再加上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目前有提供學生版專案，對於想了解目前流行的趨勢的同學，正好可以在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盡情地鑽研及嘗試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50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</a:t>
            </a:r>
            <a:r>
              <a:rPr lang="en-US" altLang="zh-TW" dirty="0" smtClean="0"/>
              <a:t>Microsoft</a:t>
            </a:r>
            <a:r>
              <a:rPr lang="zh-TW" altLang="en-US" dirty="0"/>
              <a:t> </a:t>
            </a:r>
            <a:r>
              <a:rPr lang="en-US" altLang="zh-TW" dirty="0" smtClean="0"/>
              <a:t>Azure</a:t>
            </a:r>
            <a:r>
              <a:rPr lang="zh-TW" altLang="en-US" dirty="0" smtClean="0"/>
              <a:t>學生帳戶</a:t>
            </a:r>
            <a:r>
              <a:rPr lang="en-US" altLang="zh-TW" dirty="0" smtClean="0"/>
              <a:t>(1)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97280" y="1845734"/>
            <a:ext cx="10201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搜尋「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 for student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」或 進入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://azure.microsoft.com/zh-tw/free/students/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24" y="2323440"/>
            <a:ext cx="5517661" cy="384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209675" y="3415323"/>
            <a:ext cx="564418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7" t="29815" r="32799" b="32905"/>
          <a:stretch/>
        </p:blipFill>
        <p:spPr>
          <a:xfrm>
            <a:off x="7097932" y="2337093"/>
            <a:ext cx="3657600" cy="2766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8078738" y="3737280"/>
            <a:ext cx="646162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097932" y="5301457"/>
            <a:ext cx="3712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點選「立即啟用」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建立新帳號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00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</a:t>
            </a:r>
            <a:r>
              <a:rPr lang="en-US" altLang="zh-TW" dirty="0" smtClean="0"/>
              <a:t>Microsoft</a:t>
            </a:r>
            <a:r>
              <a:rPr lang="zh-TW" altLang="en-US" dirty="0"/>
              <a:t> </a:t>
            </a:r>
            <a:r>
              <a:rPr lang="en-US" altLang="zh-TW" dirty="0" smtClean="0"/>
              <a:t>Azure</a:t>
            </a:r>
            <a:r>
              <a:rPr lang="zh-TW" altLang="en-US" dirty="0" smtClean="0"/>
              <a:t>學生帳戶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97280" y="1845734"/>
            <a:ext cx="6680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輸入常使用的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不一定要是學校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Gmail)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，並輸入密碼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2" t="32698" r="38522" b="36239"/>
          <a:stretch/>
        </p:blipFill>
        <p:spPr>
          <a:xfrm>
            <a:off x="1097279" y="2337093"/>
            <a:ext cx="3651199" cy="2766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3" t="33195" r="38533" b="35771"/>
          <a:stretch/>
        </p:blipFill>
        <p:spPr>
          <a:xfrm>
            <a:off x="5448248" y="2332491"/>
            <a:ext cx="3666648" cy="2770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454150" y="3467100"/>
            <a:ext cx="1612900" cy="2032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54150" y="3460281"/>
            <a:ext cx="2037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</a:rPr>
              <a:t>ADT106XXX@gm.ntcu.edu.tw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13450" y="3028950"/>
            <a:ext cx="1631950" cy="17145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6013450" y="2976175"/>
            <a:ext cx="2037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</a:rPr>
              <a:t>ADT106XXX@gm.ntcu.edu.tw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noFill/>
        <a:ln w="25400">
          <a:solidFill>
            <a:srgbClr val="FFFF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619</TotalTime>
  <Words>705</Words>
  <Application>Microsoft Office PowerPoint</Application>
  <PresentationFormat>自訂</PresentationFormat>
  <Paragraphs>90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回顧</vt:lpstr>
      <vt:lpstr>遠端主機與虛擬主機 Microsoft Azure</vt:lpstr>
      <vt:lpstr>老師提供了一台校內WINDOWS主機 讓同學放你的網站</vt:lpstr>
      <vt:lpstr>FileZilla Client新增站台 </vt:lpstr>
      <vt:lpstr>在遠端主機建立目錄</vt:lpstr>
      <vt:lpstr>把你的網站用FTP傳到遠端主機</vt:lpstr>
      <vt:lpstr>Microsoft Azure 帳號申請&amp;網站主機建置</vt:lpstr>
      <vt:lpstr>什麼是Microsoft Azure ?</vt:lpstr>
      <vt:lpstr>建立Microsoft Azure學生帳戶(1)</vt:lpstr>
      <vt:lpstr>建立Microsoft Azure學生帳戶(2)</vt:lpstr>
      <vt:lpstr>建立Microsoft Azure學生帳戶(３)</vt:lpstr>
      <vt:lpstr>主機建置 – 建立資源群組(1)</vt:lpstr>
      <vt:lpstr>主機建置 – 建立資源群組(2)</vt:lpstr>
      <vt:lpstr>主機建置 – 建立應用程式服務(1)</vt:lpstr>
      <vt:lpstr>主機建置 – 建立應用程式服務(2)</vt:lpstr>
      <vt:lpstr>主機建置 – 網站資料FTP上傳(1)</vt:lpstr>
      <vt:lpstr>主機建置 – 網站資料FTP上傳(2)</vt:lpstr>
      <vt:lpstr>主機建置 – 網站資料FTP上傳(2)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 線上表單製作 以BMI計算為例</dc:title>
  <dc:creator>Apple</dc:creator>
  <cp:lastModifiedBy>eric-i7</cp:lastModifiedBy>
  <cp:revision>114</cp:revision>
  <cp:lastPrinted>2019-03-26T14:27:01Z</cp:lastPrinted>
  <dcterms:created xsi:type="dcterms:W3CDTF">2017-03-14T14:38:57Z</dcterms:created>
  <dcterms:modified xsi:type="dcterms:W3CDTF">2019-03-26T14:27:26Z</dcterms:modified>
</cp:coreProperties>
</file>