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79" r:id="rId5"/>
    <p:sldId id="258" r:id="rId6"/>
    <p:sldId id="259" r:id="rId7"/>
    <p:sldId id="265" r:id="rId8"/>
    <p:sldId id="280" r:id="rId9"/>
    <p:sldId id="281" r:id="rId10"/>
    <p:sldId id="282" r:id="rId11"/>
    <p:sldId id="262" r:id="rId12"/>
    <p:sldId id="268" r:id="rId13"/>
    <p:sldId id="269" r:id="rId14"/>
    <p:sldId id="270" r:id="rId15"/>
    <p:sldId id="271" r:id="rId16"/>
    <p:sldId id="275" r:id="rId17"/>
    <p:sldId id="276" r:id="rId18"/>
    <p:sldId id="277" r:id="rId19"/>
    <p:sldId id="263" r:id="rId20"/>
    <p:sldId id="264" r:id="rId21"/>
    <p:sldId id="278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yufanghuang.atwebpages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reehostingnoads.net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922648-286F-45EB-B375-0DF7D49BAD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6000" b="0" i="0" dirty="0" err="1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FreeHostingNoAds</a:t>
            </a:r>
            <a:br>
              <a:rPr lang="en-US" altLang="zh-TW" sz="6000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免費虛擬主機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68CD10-AC33-4D1D-89C5-7586B850BB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註冊、上傳、建立資料庫</a:t>
            </a:r>
          </a:p>
        </p:txBody>
      </p:sp>
    </p:spTree>
    <p:extLst>
      <p:ext uri="{BB962C8B-B14F-4D97-AF65-F5344CB8AC3E}">
        <p14:creationId xmlns:p14="http://schemas.microsoft.com/office/powerpoint/2010/main" val="106061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799744-B3DE-4062-826E-FEE6812F6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016C7FA-01C9-4820-B5B8-CC4D25790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99" y="2673078"/>
            <a:ext cx="8801552" cy="2368672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2AD38D7E-61E1-4983-9998-2725BDF0739D}"/>
              </a:ext>
            </a:extLst>
          </p:cNvPr>
          <p:cNvCxnSpPr/>
          <p:nvPr/>
        </p:nvCxnSpPr>
        <p:spPr>
          <a:xfrm>
            <a:off x="2066925" y="4867275"/>
            <a:ext cx="1790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>
            <a:extLst>
              <a:ext uri="{FF2B5EF4-FFF2-40B4-BE49-F238E27FC236}">
                <a16:creationId xmlns:a16="http://schemas.microsoft.com/office/drawing/2014/main" id="{83CCE3E3-4173-4BE7-ACDC-DCB93300F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註冊網域</a:t>
            </a:r>
          </a:p>
        </p:txBody>
      </p:sp>
    </p:spTree>
    <p:extLst>
      <p:ext uri="{BB962C8B-B14F-4D97-AF65-F5344CB8AC3E}">
        <p14:creationId xmlns:p14="http://schemas.microsoft.com/office/powerpoint/2010/main" val="1446874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3EC9E-4F81-44A7-8C17-F9F52856A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Dashboard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0B83AB-D3FF-4827-903F-9AD6595A4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0E20910-5930-4FFE-AE4D-790F79299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160" y="1845734"/>
            <a:ext cx="9042639" cy="437009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39DB85A-0EE2-45BF-9C43-FF4E8164D655}"/>
              </a:ext>
            </a:extLst>
          </p:cNvPr>
          <p:cNvSpPr/>
          <p:nvPr/>
        </p:nvSpPr>
        <p:spPr>
          <a:xfrm>
            <a:off x="1876425" y="4953000"/>
            <a:ext cx="819150" cy="600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02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47CD9E-F320-4B53-A6CF-99CE1972F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D4D0CC56-AB00-4357-9548-AFBEA570F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建立資料庫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3AAA563-A48F-4EBF-A507-1A8553ACB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160" y="1845734"/>
            <a:ext cx="9042639" cy="437009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95980A2-95E2-49EF-AAD3-11E8E16A6C0D}"/>
              </a:ext>
            </a:extLst>
          </p:cNvPr>
          <p:cNvSpPr/>
          <p:nvPr/>
        </p:nvSpPr>
        <p:spPr>
          <a:xfrm>
            <a:off x="4779645" y="2644141"/>
            <a:ext cx="840105" cy="6800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661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8EBFC2-02FB-44D6-9808-A291B317F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F339FC7-0327-4EB5-85D5-A87F427C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建立資料庫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25F5993-220A-487C-BD2C-6ECC6173D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941" y="2253956"/>
            <a:ext cx="7144117" cy="320691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A4F09A6-C037-496C-A5FA-EA09D60B2CF0}"/>
              </a:ext>
            </a:extLst>
          </p:cNvPr>
          <p:cNvSpPr/>
          <p:nvPr/>
        </p:nvSpPr>
        <p:spPr>
          <a:xfrm>
            <a:off x="7482716" y="5091537"/>
            <a:ext cx="1261234" cy="3579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B1D6B05-B6FD-44A9-9222-E7C8E6C3820E}"/>
              </a:ext>
            </a:extLst>
          </p:cNvPr>
          <p:cNvSpPr txBox="1"/>
          <p:nvPr/>
        </p:nvSpPr>
        <p:spPr>
          <a:xfrm>
            <a:off x="7482716" y="348808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替資料庫命名</a:t>
            </a:r>
          </a:p>
        </p:txBody>
      </p:sp>
    </p:spTree>
    <p:extLst>
      <p:ext uri="{BB962C8B-B14F-4D97-AF65-F5344CB8AC3E}">
        <p14:creationId xmlns:p14="http://schemas.microsoft.com/office/powerpoint/2010/main" val="114614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6B4076-8BDF-42D3-B821-3E0E3BB0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912330B5-6361-4D3E-9705-0BAE3D5E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管理資料庫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9456569-90C3-4B63-A8CB-4679C9084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20" r="45938" b="35278"/>
          <a:stretch/>
        </p:blipFill>
        <p:spPr>
          <a:xfrm>
            <a:off x="2462049" y="1955482"/>
            <a:ext cx="7267902" cy="380386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5FF9970-28FA-4B72-8FC0-85ADD90858FF}"/>
              </a:ext>
            </a:extLst>
          </p:cNvPr>
          <p:cNvSpPr/>
          <p:nvPr/>
        </p:nvSpPr>
        <p:spPr>
          <a:xfrm>
            <a:off x="7934325" y="3857414"/>
            <a:ext cx="1795626" cy="4383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11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F090AE-ADBE-400D-96E6-97AF06DC0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A9045C8-4C68-48DF-B53F-E0569B89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建立或匯入資料表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D003F65-62A2-4E03-8F47-61FE413E0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948" y="2095720"/>
            <a:ext cx="9557063" cy="352338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DBC0D47-1B1E-491E-B39E-CC140C33685A}"/>
              </a:ext>
            </a:extLst>
          </p:cNvPr>
          <p:cNvSpPr/>
          <p:nvPr/>
        </p:nvSpPr>
        <p:spPr>
          <a:xfrm>
            <a:off x="4962526" y="2247901"/>
            <a:ext cx="514350" cy="3905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130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50F040-BACA-4E0F-9969-55C39FA6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匯入資料表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A00C0D-39F2-4404-8946-1F804C831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EB11094-EA6E-499D-ACDC-F1EFDB281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8"/>
          <a:stretch/>
        </p:blipFill>
        <p:spPr>
          <a:xfrm>
            <a:off x="1739142" y="1845734"/>
            <a:ext cx="8713715" cy="389586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54897A6-601F-4EC7-A7BE-A783547AA23D}"/>
              </a:ext>
            </a:extLst>
          </p:cNvPr>
          <p:cNvSpPr/>
          <p:nvPr/>
        </p:nvSpPr>
        <p:spPr>
          <a:xfrm>
            <a:off x="2590800" y="3673547"/>
            <a:ext cx="1581150" cy="2867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040CE51-BCD2-45E3-8C6E-DD20F1C76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33" y="5628853"/>
            <a:ext cx="684900" cy="44598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36E01FC-D387-4E67-9D79-FA1028F4A65E}"/>
              </a:ext>
            </a:extLst>
          </p:cNvPr>
          <p:cNvSpPr/>
          <p:nvPr/>
        </p:nvSpPr>
        <p:spPr>
          <a:xfrm>
            <a:off x="1819233" y="5628853"/>
            <a:ext cx="771567" cy="4459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32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88F8F87E-C338-4229-9191-35E36F21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匯入資料表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F4FA3F-2357-41E0-A519-437E8ACF2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E6B8382-B462-437F-B569-4F46C8BD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492128"/>
            <a:ext cx="10098032" cy="189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3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>
            <a:extLst>
              <a:ext uri="{FF2B5EF4-FFF2-40B4-BE49-F238E27FC236}">
                <a16:creationId xmlns:a16="http://schemas.microsoft.com/office/drawing/2014/main" id="{2782FFAA-4E28-4F25-903C-ECC528743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37" y="3695283"/>
            <a:ext cx="10035126" cy="122758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F937824-1CE5-44FF-8A26-6ACBDEB3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111" y="1760499"/>
            <a:ext cx="7556738" cy="1602318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8DE82314-A717-4783-B092-9B1CE88A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Result.php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2C5E446-AAEA-42DB-BF0E-69AB90FDC63F}"/>
              </a:ext>
            </a:extLst>
          </p:cNvPr>
          <p:cNvSpPr/>
          <p:nvPr/>
        </p:nvSpPr>
        <p:spPr>
          <a:xfrm>
            <a:off x="5164455" y="2885394"/>
            <a:ext cx="1055370" cy="2721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C494A98B-862E-49EF-BF96-C55F0339C090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5431156" y="3157581"/>
            <a:ext cx="260984" cy="7093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BCE9F0D0-9C4D-49BD-8940-EE420E4AC3F1}"/>
              </a:ext>
            </a:extLst>
          </p:cNvPr>
          <p:cNvCxnSpPr/>
          <p:nvPr/>
        </p:nvCxnSpPr>
        <p:spPr>
          <a:xfrm>
            <a:off x="4362450" y="3870749"/>
            <a:ext cx="2133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9988AD50-8E11-4516-914C-128CEE0EBAB1}"/>
              </a:ext>
            </a:extLst>
          </p:cNvPr>
          <p:cNvCxnSpPr>
            <a:cxnSpLocks/>
          </p:cNvCxnSpPr>
          <p:nvPr/>
        </p:nvCxnSpPr>
        <p:spPr>
          <a:xfrm>
            <a:off x="7285605" y="3893398"/>
            <a:ext cx="18774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E3F915E2-FFD1-4437-B3F0-CC7DCEEBD42D}"/>
              </a:ext>
            </a:extLst>
          </p:cNvPr>
          <p:cNvSpPr/>
          <p:nvPr/>
        </p:nvSpPr>
        <p:spPr>
          <a:xfrm>
            <a:off x="2484120" y="2885394"/>
            <a:ext cx="1478280" cy="2721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88803460-6F94-4B5A-8417-DABF2358CB34}"/>
              </a:ext>
            </a:extLst>
          </p:cNvPr>
          <p:cNvCxnSpPr>
            <a:cxnSpLocks/>
          </p:cNvCxnSpPr>
          <p:nvPr/>
        </p:nvCxnSpPr>
        <p:spPr>
          <a:xfrm flipH="1" flipV="1">
            <a:off x="3171825" y="3178465"/>
            <a:ext cx="5057777" cy="7149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5818B393-FBE9-4F70-900F-E207E407C4B2}"/>
              </a:ext>
            </a:extLst>
          </p:cNvPr>
          <p:cNvCxnSpPr>
            <a:cxnSpLocks/>
          </p:cNvCxnSpPr>
          <p:nvPr/>
        </p:nvCxnSpPr>
        <p:spPr>
          <a:xfrm>
            <a:off x="1724224" y="4089824"/>
            <a:ext cx="18762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049F23C8-FA42-48D5-BA86-4E0CFEF8A3C4}"/>
              </a:ext>
            </a:extLst>
          </p:cNvPr>
          <p:cNvCxnSpPr>
            <a:cxnSpLocks/>
          </p:cNvCxnSpPr>
          <p:nvPr/>
        </p:nvCxnSpPr>
        <p:spPr>
          <a:xfrm>
            <a:off x="4057650" y="4089824"/>
            <a:ext cx="1028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91A7D82E-9B73-4295-9492-7BB821E40652}"/>
              </a:ext>
            </a:extLst>
          </p:cNvPr>
          <p:cNvCxnSpPr>
            <a:cxnSpLocks/>
          </p:cNvCxnSpPr>
          <p:nvPr/>
        </p:nvCxnSpPr>
        <p:spPr>
          <a:xfrm>
            <a:off x="3223260" y="4089824"/>
            <a:ext cx="0" cy="12918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0A0151E9-B32F-4CA7-B5DC-3DF5C0ABE2C9}"/>
              </a:ext>
            </a:extLst>
          </p:cNvPr>
          <p:cNvSpPr txBox="1"/>
          <p:nvPr/>
        </p:nvSpPr>
        <p:spPr>
          <a:xfrm>
            <a:off x="2662337" y="5381625"/>
            <a:ext cx="2194829" cy="379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自己的帳號和密碼</a:t>
            </a:r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BAF9C24A-963A-4308-BA5E-41623CA74D68}"/>
              </a:ext>
            </a:extLst>
          </p:cNvPr>
          <p:cNvCxnSpPr>
            <a:cxnSpLocks/>
          </p:cNvCxnSpPr>
          <p:nvPr/>
        </p:nvCxnSpPr>
        <p:spPr>
          <a:xfrm>
            <a:off x="4262437" y="4089824"/>
            <a:ext cx="0" cy="12918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24DE4FE8-2391-49A8-B9C8-64F6825283A0}"/>
              </a:ext>
            </a:extLst>
          </p:cNvPr>
          <p:cNvSpPr txBox="1"/>
          <p:nvPr/>
        </p:nvSpPr>
        <p:spPr>
          <a:xfrm>
            <a:off x="5265285" y="5074499"/>
            <a:ext cx="575514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設定好後，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請將檔案上傳至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file manager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9536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94A692-5B11-4E89-8512-A07C81D3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1F1196-F620-49B9-A790-7A3B84D84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4FD7F34-FEC3-4A24-9AAB-E6B87DCAD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950" y="2415890"/>
            <a:ext cx="9341330" cy="288304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0DD3BC1-00A9-415A-9AE6-62841596C476}"/>
              </a:ext>
            </a:extLst>
          </p:cNvPr>
          <p:cNvSpPr/>
          <p:nvPr/>
        </p:nvSpPr>
        <p:spPr>
          <a:xfrm>
            <a:off x="1769745" y="4520566"/>
            <a:ext cx="2145030" cy="4610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B376927-2605-477F-84E7-D7F26ECFBC97}"/>
              </a:ext>
            </a:extLst>
          </p:cNvPr>
          <p:cNvSpPr/>
          <p:nvPr/>
        </p:nvSpPr>
        <p:spPr>
          <a:xfrm>
            <a:off x="7932420" y="2562226"/>
            <a:ext cx="802005" cy="4762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B9C0539-89D7-4F2B-BF3D-5820E4658CAD}"/>
              </a:ext>
            </a:extLst>
          </p:cNvPr>
          <p:cNvSpPr txBox="1"/>
          <p:nvPr/>
        </p:nvSpPr>
        <p:spPr>
          <a:xfrm>
            <a:off x="1447221" y="4586259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1799CA1-7788-49DC-8D3E-7469671CA676}"/>
              </a:ext>
            </a:extLst>
          </p:cNvPr>
          <p:cNvSpPr txBox="1"/>
          <p:nvPr/>
        </p:nvSpPr>
        <p:spPr>
          <a:xfrm>
            <a:off x="8172160" y="217703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5D1BD8F-73C6-4A20-915E-2501A21A7B11}"/>
              </a:ext>
            </a:extLst>
          </p:cNvPr>
          <p:cNvSpPr/>
          <p:nvPr/>
        </p:nvSpPr>
        <p:spPr>
          <a:xfrm>
            <a:off x="2588895" y="2562226"/>
            <a:ext cx="802005" cy="4762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895CCF7-2D58-4ACF-80D8-0B7E36FC583D}"/>
              </a:ext>
            </a:extLst>
          </p:cNvPr>
          <p:cNvSpPr txBox="1"/>
          <p:nvPr/>
        </p:nvSpPr>
        <p:spPr>
          <a:xfrm>
            <a:off x="2828635" y="217703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4E9A9FD-FD83-4D1E-8863-D12ADBC5360F}"/>
              </a:ext>
            </a:extLst>
          </p:cNvPr>
          <p:cNvSpPr txBox="1"/>
          <p:nvPr/>
        </p:nvSpPr>
        <p:spPr>
          <a:xfrm>
            <a:off x="4000210" y="4910712"/>
            <a:ext cx="449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進入此資料夾後，再把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.php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等檔案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Upload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363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9C1445-259E-4760-AD14-7765A3EB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FreeHostingNoAds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4862C3-2C3E-4D13-BA90-87697AF17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月流量：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5GB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網站空間：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1GB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綁定域名：可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支援服務：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FTP…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無廣告</a:t>
            </a:r>
          </a:p>
        </p:txBody>
      </p:sp>
    </p:spTree>
    <p:extLst>
      <p:ext uri="{BB962C8B-B14F-4D97-AF65-F5344CB8AC3E}">
        <p14:creationId xmlns:p14="http://schemas.microsoft.com/office/powerpoint/2010/main" val="2308194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DF2AC1-F195-4FEA-8005-EC9EDC7E0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若是上傳後，發現沒有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images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資料夾，請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create</a:t>
            </a: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一個，並把圖片放入其中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E6BA9265-3177-4D4F-8485-4D1DEB1D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223AC25-602B-4231-BB0A-A949714D4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196" y="1845734"/>
            <a:ext cx="4029157" cy="4212301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56370F5E-9923-403D-AF92-4A41FC8AA401}"/>
              </a:ext>
            </a:extLst>
          </p:cNvPr>
          <p:cNvCxnSpPr>
            <a:cxnSpLocks/>
          </p:cNvCxnSpPr>
          <p:nvPr/>
        </p:nvCxnSpPr>
        <p:spPr>
          <a:xfrm>
            <a:off x="6858000" y="4105275"/>
            <a:ext cx="6667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>
            <a:extLst>
              <a:ext uri="{FF2B5EF4-FFF2-40B4-BE49-F238E27FC236}">
                <a16:creationId xmlns:a16="http://schemas.microsoft.com/office/drawing/2014/main" id="{77A178F1-30CF-49EE-B255-362A4E3D6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500" y="4123173"/>
            <a:ext cx="3873699" cy="185429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287BC2CA-5D65-4723-9E39-5BD27A98AC6D}"/>
              </a:ext>
            </a:extLst>
          </p:cNvPr>
          <p:cNvSpPr/>
          <p:nvPr/>
        </p:nvSpPr>
        <p:spPr>
          <a:xfrm>
            <a:off x="8113395" y="1943101"/>
            <a:ext cx="630555" cy="3047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57CDD58-501E-484D-BAB6-DFEFA6523381}"/>
              </a:ext>
            </a:extLst>
          </p:cNvPr>
          <p:cNvSpPr txBox="1"/>
          <p:nvPr/>
        </p:nvSpPr>
        <p:spPr>
          <a:xfrm>
            <a:off x="4095460" y="4617853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images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9330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5102D12-5F21-4C21-ACB6-847A5202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輸入自己的網址測試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ADA52B6F-369E-4FA5-907D-869FFCA0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輸入你的網址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(ex.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http://yufanghuang.atwebpages.com/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或到「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Domain manager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」點選自己的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Url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3433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D8CA53-537A-4A00-9745-38C7C47E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FD7886-2158-4473-8B69-3BA4AA9BE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1E87803-73CB-47DB-8640-9C4860723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8" y="769621"/>
            <a:ext cx="12193988" cy="43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74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E2BC4-5BA7-443D-993A-480E0E73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97E596-6AF9-4D9F-BC2D-1653C2F50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92A843F-63A1-4443-9B4D-ECE37BC82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0"/>
            <a:ext cx="10169034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76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D38F53-BB6E-4AD2-9B0B-581870192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001E7D-9A2F-47BB-A853-EAB487F9B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4A90F42-94DC-4417-A04A-695CC8E49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222" y="0"/>
            <a:ext cx="6897556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51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01888E-9DBF-43CC-B026-A5C52511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FA98AE-7DBF-4393-91E5-3B4137C53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7B4497E-2853-40C0-AB3B-832F475EB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091" y="0"/>
            <a:ext cx="6371234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80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BB8917-F50F-4698-B5D3-F1198E96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08DB7D-D1C6-4086-BFC9-062522F94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8301DBD-9B86-4FB0-83D0-008893779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129" y="0"/>
            <a:ext cx="6572396" cy="633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42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54D18E-445B-4DBE-8F28-3E7C0997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BECF94-6FF0-4641-864B-70E7DB35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E2A9730-F984-41E4-8692-FAAA41CE0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31" y="0"/>
            <a:ext cx="10324538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17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06E417-8969-4B04-9A88-598ACAF8F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3E74C9-B023-4A2F-9249-4B97D1A3A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B44B143-234F-436E-93D5-F64B2AA07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594" y="0"/>
            <a:ext cx="5522812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70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9D20D9-D396-47E0-ADB7-FDA9A15A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5E0F13-1FB5-4333-9751-9990C00D8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479FE9F-F338-46F0-B1CF-A2D560764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953" y="0"/>
            <a:ext cx="6972472" cy="63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0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8ABC4A-80CF-4BA0-91B9-C5ED6097D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免費註冊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BCC4D8-68B0-4214-821B-0ADE1F85D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hlinkClick r:id="rId2"/>
              </a:rPr>
              <a:t>https://freehostingnoads.net/</a:t>
            </a:r>
            <a:endParaRPr lang="en-US" altLang="zh-TW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06719EE-B0F6-4BE3-BE54-14D705DB9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3"/>
          <a:stretch/>
        </p:blipFill>
        <p:spPr>
          <a:xfrm>
            <a:off x="1199842" y="2461343"/>
            <a:ext cx="8331058" cy="377753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580BB52-085B-45E1-913E-F818BA1582AD}"/>
              </a:ext>
            </a:extLst>
          </p:cNvPr>
          <p:cNvSpPr/>
          <p:nvPr/>
        </p:nvSpPr>
        <p:spPr>
          <a:xfrm>
            <a:off x="8467725" y="2461343"/>
            <a:ext cx="904875" cy="5485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115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69945C-9210-41B5-BE22-E8AFD0CED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BDE460-F460-49A4-83C1-3728A676D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DB32B41-F959-4818-AAAF-43B6EB693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898" y="0"/>
            <a:ext cx="7083578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3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FF3430-3FE1-4A24-9CFF-1C5A3FE2A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380B451-2BB5-44E8-9C25-2CAA3B1A8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0" y="1845733"/>
            <a:ext cx="9328905" cy="3459691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725953D8-A291-4D53-8CE6-573E3878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免費註冊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8B9A33-5A45-4A27-9EDE-7271B1CBEEA1}"/>
              </a:ext>
            </a:extLst>
          </p:cNvPr>
          <p:cNvSpPr/>
          <p:nvPr/>
        </p:nvSpPr>
        <p:spPr>
          <a:xfrm>
            <a:off x="1304925" y="3301299"/>
            <a:ext cx="8886825" cy="7658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42DB4AD-1A00-4E57-8027-553E9266B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599" y="5413798"/>
            <a:ext cx="1663786" cy="69218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58DF855-ECCA-4222-B171-84C65D20F119}"/>
              </a:ext>
            </a:extLst>
          </p:cNvPr>
          <p:cNvSpPr/>
          <p:nvPr/>
        </p:nvSpPr>
        <p:spPr>
          <a:xfrm>
            <a:off x="8765617" y="5485612"/>
            <a:ext cx="1736768" cy="5485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22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3ECC4C-FF8C-44E8-9B45-A1A9FE049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輸入註冊資料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3E9BEB-EA7D-4C5E-A31F-5EDEB2390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B0EEE5F-98C1-49D7-B6C5-FC3F6C966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800" y="1887657"/>
            <a:ext cx="9109360" cy="4089811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5E42DA3E-F480-4D1A-AE97-122274FFE057}"/>
              </a:ext>
            </a:extLst>
          </p:cNvPr>
          <p:cNvSpPr txBox="1"/>
          <p:nvPr/>
        </p:nvSpPr>
        <p:spPr>
          <a:xfrm>
            <a:off x="1942132" y="41814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不用填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7D92106-F1E6-4F2D-A2FD-743FBB73764D}"/>
              </a:ext>
            </a:extLst>
          </p:cNvPr>
          <p:cNvSpPr txBox="1"/>
          <p:nvPr/>
        </p:nvSpPr>
        <p:spPr>
          <a:xfrm>
            <a:off x="7676182" y="367274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不用填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8A852B5-4065-420E-8CF2-343EFAC08B06}"/>
              </a:ext>
            </a:extLst>
          </p:cNvPr>
          <p:cNvSpPr txBox="1"/>
          <p:nvPr/>
        </p:nvSpPr>
        <p:spPr>
          <a:xfrm>
            <a:off x="6228382" y="47585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不用填</a:t>
            </a:r>
          </a:p>
        </p:txBody>
      </p:sp>
    </p:spTree>
    <p:extLst>
      <p:ext uri="{BB962C8B-B14F-4D97-AF65-F5344CB8AC3E}">
        <p14:creationId xmlns:p14="http://schemas.microsoft.com/office/powerpoint/2010/main" val="128620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4301EE-0420-46DA-9405-EF71FD3F4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06ADCB-97BE-4B94-8EDE-27A6E407E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信箱收取驗證信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點擊信件中的連結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，完成驗證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8CCDC5F-48C1-4172-ADB3-00994E4B2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33" y="2831237"/>
            <a:ext cx="8760993" cy="333143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4467D8D-E68A-4B4A-BCA5-B8EA354D21C1}"/>
              </a:ext>
            </a:extLst>
          </p:cNvPr>
          <p:cNvSpPr/>
          <p:nvPr/>
        </p:nvSpPr>
        <p:spPr>
          <a:xfrm>
            <a:off x="1533526" y="3562350"/>
            <a:ext cx="2867024" cy="8191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67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B165EF-938B-4432-8C82-186605FA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A746D7-A96B-4CEC-94ED-642CA2292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7332F30-C584-4DEB-A882-B9468BE1F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457" y="2196808"/>
            <a:ext cx="5919086" cy="34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1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0E31BA-C2E8-4901-9371-B442A1312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FEDEDA95-0C96-4EB7-B968-5CEB3F1A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註冊網域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F1F1D68-4168-4EB4-BD73-DE432F923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56" r="45469" b="28037"/>
          <a:stretch/>
        </p:blipFill>
        <p:spPr>
          <a:xfrm>
            <a:off x="2562225" y="1845734"/>
            <a:ext cx="6705600" cy="390167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C6CD119-ACFA-4374-BBE0-D01E3CD7233E}"/>
              </a:ext>
            </a:extLst>
          </p:cNvPr>
          <p:cNvSpPr/>
          <p:nvPr/>
        </p:nvSpPr>
        <p:spPr>
          <a:xfrm>
            <a:off x="3676651" y="3238499"/>
            <a:ext cx="1666874" cy="3524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04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3573FC-6D88-476A-838F-788258A7A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F68B8AC-88C4-47C6-9F0F-317CC8429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844" y="2250831"/>
            <a:ext cx="9793272" cy="3213165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694C5C96-A4A4-42F6-9D40-7BB5F878B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註冊網域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7C5E99C-6A07-40FB-8835-B809225B93FC}"/>
              </a:ext>
            </a:extLst>
          </p:cNvPr>
          <p:cNvSpPr/>
          <p:nvPr/>
        </p:nvSpPr>
        <p:spPr>
          <a:xfrm>
            <a:off x="1885950" y="4429124"/>
            <a:ext cx="2171699" cy="4476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AA91127-0F21-40DC-AEB9-0547CBBA198E}"/>
              </a:ext>
            </a:extLst>
          </p:cNvPr>
          <p:cNvSpPr/>
          <p:nvPr/>
        </p:nvSpPr>
        <p:spPr>
          <a:xfrm>
            <a:off x="9105900" y="3981449"/>
            <a:ext cx="1285875" cy="4476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D891491-3679-4D11-B13F-5CED813C2962}"/>
              </a:ext>
            </a:extLst>
          </p:cNvPr>
          <p:cNvSpPr txBox="1"/>
          <p:nvPr/>
        </p:nvSpPr>
        <p:spPr>
          <a:xfrm>
            <a:off x="4361482" y="40206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學號</a:t>
            </a:r>
          </a:p>
        </p:txBody>
      </p:sp>
    </p:spTree>
    <p:extLst>
      <p:ext uri="{BB962C8B-B14F-4D97-AF65-F5344CB8AC3E}">
        <p14:creationId xmlns:p14="http://schemas.microsoft.com/office/powerpoint/2010/main" val="110480700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839</TotalTime>
  <Words>195</Words>
  <Application>Microsoft Office PowerPoint</Application>
  <PresentationFormat>寬螢幕</PresentationFormat>
  <Paragraphs>47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5" baseType="lpstr">
      <vt:lpstr>微軟正黑體</vt:lpstr>
      <vt:lpstr>Calibri</vt:lpstr>
      <vt:lpstr>Calibri Light</vt:lpstr>
      <vt:lpstr>Wingdings</vt:lpstr>
      <vt:lpstr>回顧</vt:lpstr>
      <vt:lpstr>FreeHostingNoAds 免費虛擬主機</vt:lpstr>
      <vt:lpstr>FreeHostingNoAds特點</vt:lpstr>
      <vt:lpstr>免費註冊</vt:lpstr>
      <vt:lpstr>免費註冊</vt:lpstr>
      <vt:lpstr>輸入註冊資料</vt:lpstr>
      <vt:lpstr>驗證</vt:lpstr>
      <vt:lpstr>登入</vt:lpstr>
      <vt:lpstr>註冊網域</vt:lpstr>
      <vt:lpstr>註冊網域</vt:lpstr>
      <vt:lpstr>註冊網域</vt:lpstr>
      <vt:lpstr>Dashboard</vt:lpstr>
      <vt:lpstr>建立資料庫</vt:lpstr>
      <vt:lpstr>建立資料庫</vt:lpstr>
      <vt:lpstr>管理資料庫</vt:lpstr>
      <vt:lpstr>建立或匯入資料表</vt:lpstr>
      <vt:lpstr>匯入資料表</vt:lpstr>
      <vt:lpstr>匯入資料表</vt:lpstr>
      <vt:lpstr>Result.php設定</vt:lpstr>
      <vt:lpstr>上傳</vt:lpstr>
      <vt:lpstr>上傳</vt:lpstr>
      <vt:lpstr>輸入自己的網址測試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郁芳 黃</dc:creator>
  <cp:lastModifiedBy>郁芳 黃</cp:lastModifiedBy>
  <cp:revision>35</cp:revision>
  <dcterms:created xsi:type="dcterms:W3CDTF">2021-04-28T07:29:19Z</dcterms:created>
  <dcterms:modified xsi:type="dcterms:W3CDTF">2021-06-02T04:24:32Z</dcterms:modified>
</cp:coreProperties>
</file>