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4" r:id="rId19"/>
    <p:sldId id="278" r:id="rId20"/>
    <p:sldId id="279" r:id="rId21"/>
    <p:sldId id="280" r:id="rId22"/>
    <p:sldId id="277" r:id="rId2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>
            <a:lvl1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  <a:lvl2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2pPr>
            <a:lvl3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3pPr>
            <a:lvl4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4pPr>
            <a:lvl5pPr>
              <a:defRPr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lforfree.com/certificat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lproweb.com/products/Win32OpenSSL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kson.online/2017/08/03/ssl-for-free-%E5%AE%89%E8%A3%9D%E9%81%8E%E7%A8%8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ahasmile.com/xampp-free-lets-encrypt-ssl/" TargetMode="External"/><Relationship Id="rId2" Type="http://schemas.openxmlformats.org/officeDocument/2006/relationships/hyperlink" Target="https://jakson.online/2017/08/03/ssl-for-free-%E5%AE%89%E8%A3%9D%E9%81%8E%E7%A8%8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hahasmile.com/%E5%9C%A8apache%E4%B8%8A%E8%A8%AD%E5%AE%9A%E5%AE%89%E8%A3%9Dssl%E6%86%91%E8%AD%8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slforfre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687484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 smtClean="0"/>
              <a:t>國立臺中教育大學 數位內容科技學系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吳智鴻 教授</a:t>
            </a:r>
            <a:endParaRPr lang="en-US" altLang="zh-TW" dirty="0" smtClean="0"/>
          </a:p>
          <a:p>
            <a:pPr algn="r"/>
            <a:r>
              <a:rPr lang="en-US" altLang="zh-TW" dirty="0" err="1" smtClean="0"/>
              <a:t>Email:chwu@mail.ntcu.edu.tw</a:t>
            </a:r>
            <a:endParaRPr lang="en-US" altLang="zh-TW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4880855" y="1257943"/>
            <a:ext cx="5346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架設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https</a:t>
            </a: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伺服器之</a:t>
            </a:r>
            <a:endParaRPr lang="en-US" altLang="zh-TW" sz="48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48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申請免費</a:t>
            </a:r>
            <a:r>
              <a:rPr lang="en-US" altLang="zh-TW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SSL</a:t>
            </a:r>
            <a:r>
              <a:rPr lang="zh-TW" altLang="en-US" sz="48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憑證</a:t>
            </a:r>
            <a:endParaRPr lang="zh-TW" altLang="en-US" sz="4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09" y="1016180"/>
            <a:ext cx="2409040" cy="30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成功的話會出現文字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96" y="1894390"/>
            <a:ext cx="6031107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8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3123"/>
          </a:xfrm>
        </p:spPr>
        <p:txBody>
          <a:bodyPr/>
          <a:lstStyle/>
          <a:p>
            <a:r>
              <a:rPr lang="zh-TW" altLang="en-US" dirty="0" smtClean="0"/>
              <a:t>認證成功後就可以下載憑證了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46" y="1556886"/>
            <a:ext cx="7388551" cy="4928135"/>
          </a:xfrm>
        </p:spPr>
      </p:pic>
      <p:sp>
        <p:nvSpPr>
          <p:cNvPr id="5" name="矩形 4"/>
          <p:cNvSpPr/>
          <p:nvPr/>
        </p:nvSpPr>
        <p:spPr>
          <a:xfrm>
            <a:off x="4114800" y="5787189"/>
            <a:ext cx="2057400" cy="3850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5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憑證成功建立了，建立一個通知帳號</a:t>
            </a:r>
            <a:r>
              <a:rPr lang="en-US" altLang="zh-TW" dirty="0" smtClean="0"/>
              <a:t>(90</a:t>
            </a:r>
            <a:r>
              <a:rPr lang="zh-TW" altLang="en-US" dirty="0" smtClean="0"/>
              <a:t>天需要更新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47" y="1894389"/>
            <a:ext cx="5677821" cy="4022725"/>
          </a:xfrm>
        </p:spPr>
      </p:pic>
    </p:spTree>
    <p:extLst>
      <p:ext uri="{BB962C8B-B14F-4D97-AF65-F5344CB8AC3E}">
        <p14:creationId xmlns:p14="http://schemas.microsoft.com/office/powerpoint/2010/main" val="27270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帳後建立後如下圖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94" y="1918452"/>
            <a:ext cx="5677821" cy="4022725"/>
          </a:xfrm>
        </p:spPr>
      </p:pic>
    </p:spTree>
    <p:extLst>
      <p:ext uri="{BB962C8B-B14F-4D97-AF65-F5344CB8AC3E}">
        <p14:creationId xmlns:p14="http://schemas.microsoft.com/office/powerpoint/2010/main" val="3035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1092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點選</a:t>
            </a:r>
            <a:r>
              <a:rPr lang="en-US" altLang="zh-TW" sz="4400" dirty="0" smtClean="0"/>
              <a:t>Download All SSL Certificate Files</a:t>
            </a:r>
            <a:endParaRPr lang="zh-TW" altLang="en-US" sz="4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10" y="1407696"/>
            <a:ext cx="6802039" cy="4819231"/>
          </a:xfrm>
        </p:spPr>
      </p:pic>
      <p:sp>
        <p:nvSpPr>
          <p:cNvPr id="7" name="矩形 6"/>
          <p:cNvSpPr/>
          <p:nvPr/>
        </p:nvSpPr>
        <p:spPr>
          <a:xfrm>
            <a:off x="3922295" y="2081462"/>
            <a:ext cx="2298032" cy="252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9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下載成功後，解壓縮會有這三個</a:t>
            </a:r>
            <a:r>
              <a:rPr lang="zh-TW" altLang="en-US" dirty="0"/>
              <a:t>檔案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76210"/>
            <a:ext cx="7806731" cy="125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1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4681"/>
          </a:xfrm>
        </p:spPr>
        <p:txBody>
          <a:bodyPr/>
          <a:lstStyle/>
          <a:p>
            <a:r>
              <a:rPr lang="zh-TW" altLang="en-US" dirty="0" smtClean="0"/>
              <a:t>需要修的地方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65" y="286603"/>
            <a:ext cx="5142778" cy="5824242"/>
          </a:xfrm>
        </p:spPr>
      </p:pic>
    </p:spTree>
    <p:extLst>
      <p:ext uri="{BB962C8B-B14F-4D97-AF65-F5344CB8AC3E}">
        <p14:creationId xmlns:p14="http://schemas.microsoft.com/office/powerpoint/2010/main" val="21305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6175"/>
            <a:ext cx="9904565" cy="329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1097280" y="5835316"/>
            <a:ext cx="772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查看你目前申請了那些</a:t>
            </a:r>
            <a:r>
              <a:rPr lang="en-US" altLang="zh-TW" dirty="0" smtClean="0"/>
              <a:t>SSL</a:t>
            </a:r>
            <a:r>
              <a:rPr lang="zh-TW" altLang="en-US" dirty="0" smtClean="0"/>
              <a:t>及到期日期 </a:t>
            </a:r>
            <a:r>
              <a:rPr lang="en-US" altLang="zh-TW" dirty="0" smtClean="0">
                <a:hlinkClick r:id="rId3"/>
              </a:rPr>
              <a:t>https://www.sslforfree.com/certificates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1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如果是</a:t>
            </a:r>
            <a:r>
              <a:rPr lang="en-US" altLang="zh-TW" dirty="0" smtClean="0"/>
              <a:t>IIS</a:t>
            </a:r>
            <a:r>
              <a:rPr lang="zh-TW" altLang="en-US" dirty="0" smtClean="0"/>
              <a:t>，還需要下載</a:t>
            </a:r>
            <a:r>
              <a:rPr lang="en-US" altLang="zh-TW" dirty="0" smtClean="0"/>
              <a:t>OPENSSL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或者需要</a:t>
            </a:r>
            <a:r>
              <a:rPr lang="en-US" altLang="zh-TW" dirty="0" err="1" smtClean="0"/>
              <a:t>certificate.pfx</a:t>
            </a:r>
            <a:r>
              <a:rPr lang="zh-TW" altLang="en-US" dirty="0" smtClean="0"/>
              <a:t>檔案時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slproweb.com/products/Win32OpenSSL.html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2323731"/>
            <a:ext cx="12046017" cy="38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5617" y="174310"/>
            <a:ext cx="10058400" cy="1173228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certificate.pfx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012266"/>
          </a:xfrm>
        </p:spPr>
        <p:txBody>
          <a:bodyPr>
            <a:normAutofit/>
          </a:bodyPr>
          <a:lstStyle/>
          <a:p>
            <a:r>
              <a:rPr lang="zh-TW" altLang="en-US" dirty="0"/>
              <a:t>再來把剛才解壓縮的 </a:t>
            </a:r>
            <a:r>
              <a:rPr lang="en-US" altLang="zh-TW" dirty="0" err="1"/>
              <a:t>sslforfree</a:t>
            </a:r>
            <a:r>
              <a:rPr lang="en-US" altLang="zh-TW" dirty="0"/>
              <a:t> </a:t>
            </a:r>
            <a:r>
              <a:rPr lang="zh-TW" altLang="en-US" dirty="0"/>
              <a:t>資料夾放到 </a:t>
            </a:r>
            <a:r>
              <a:rPr lang="en-US" altLang="zh-TW" dirty="0"/>
              <a:t>d:\</a:t>
            </a:r>
            <a:r>
              <a:rPr lang="en-US" altLang="zh-TW" dirty="0" smtClean="0"/>
              <a:t>Download </a:t>
            </a:r>
            <a:r>
              <a:rPr lang="en-US" altLang="zh-TW" dirty="0"/>
              <a:t>, </a:t>
            </a:r>
            <a:r>
              <a:rPr lang="zh-TW" altLang="en-US" dirty="0"/>
              <a:t>於 </a:t>
            </a:r>
            <a:r>
              <a:rPr lang="en-US" altLang="zh-TW" dirty="0" err="1"/>
              <a:t>cmd</a:t>
            </a:r>
            <a:r>
              <a:rPr lang="en-US" altLang="zh-TW" dirty="0"/>
              <a:t> </a:t>
            </a:r>
            <a:r>
              <a:rPr lang="zh-TW" altLang="en-US" dirty="0"/>
              <a:t>模式切換到剛才安裝 </a:t>
            </a:r>
            <a:r>
              <a:rPr lang="en-US" altLang="zh-TW" dirty="0"/>
              <a:t>OpenSSL </a:t>
            </a:r>
            <a:r>
              <a:rPr lang="zh-TW" altLang="en-US" dirty="0"/>
              <a:t>工具的</a:t>
            </a:r>
            <a:r>
              <a:rPr lang="zh-TW" altLang="en-US" dirty="0" smtClean="0"/>
              <a:t>目錄</a:t>
            </a:r>
            <a:endParaRPr lang="en-US" altLang="zh-TW" dirty="0" smtClean="0"/>
          </a:p>
          <a:p>
            <a:r>
              <a:rPr lang="zh-TW" altLang="en-US" dirty="0" smtClean="0"/>
              <a:t>下</a:t>
            </a:r>
            <a:r>
              <a:rPr lang="zh-TW" altLang="en-US" dirty="0"/>
              <a:t>以</a:t>
            </a:r>
            <a:r>
              <a:rPr lang="zh-TW" altLang="en-US" dirty="0" smtClean="0"/>
              <a:t>下</a:t>
            </a:r>
            <a:r>
              <a:rPr lang="zh-TW" altLang="en-US" dirty="0"/>
              <a:t>指令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cd C:\OpenSSL-Win64\bin </a:t>
            </a:r>
            <a:r>
              <a:rPr lang="en-US" altLang="zh-TW" dirty="0" smtClean="0"/>
              <a:t> (</a:t>
            </a:r>
            <a:r>
              <a:rPr lang="zh-TW" altLang="en-US" dirty="0" smtClean="0"/>
              <a:t>安裝 </a:t>
            </a:r>
            <a:r>
              <a:rPr lang="en-US" altLang="zh-TW" dirty="0"/>
              <a:t>64bit , </a:t>
            </a:r>
            <a:r>
              <a:rPr lang="zh-TW" altLang="en-US" dirty="0" smtClean="0"/>
              <a:t>所以是 </a:t>
            </a:r>
            <a:r>
              <a:rPr lang="en-US" altLang="zh-TW" dirty="0" smtClean="0"/>
              <a:t>Win64 </a:t>
            </a:r>
            <a:r>
              <a:rPr lang="zh-TW" altLang="en-US" dirty="0" smtClean="0"/>
              <a:t>或者你是</a:t>
            </a:r>
            <a:r>
              <a:rPr lang="en-US" altLang="zh-TW" dirty="0" smtClean="0"/>
              <a:t>32bit</a:t>
            </a:r>
            <a:r>
              <a:rPr lang="zh-TW" altLang="en-US" dirty="0" smtClean="0"/>
              <a:t>，要換成</a:t>
            </a:r>
            <a:r>
              <a:rPr lang="en-US" altLang="zh-TW" dirty="0" smtClean="0"/>
              <a:t>Win32)</a:t>
            </a:r>
            <a:endParaRPr lang="en-US" altLang="zh-TW" dirty="0"/>
          </a:p>
          <a:p>
            <a:pPr lvl="1"/>
            <a:r>
              <a:rPr lang="en-US" altLang="zh-TW" dirty="0" err="1">
                <a:solidFill>
                  <a:srgbClr val="0070C0"/>
                </a:solidFill>
              </a:rPr>
              <a:t>openssl</a:t>
            </a:r>
            <a:r>
              <a:rPr lang="en-US" altLang="zh-TW" dirty="0">
                <a:solidFill>
                  <a:srgbClr val="0070C0"/>
                </a:solidFill>
              </a:rPr>
              <a:t> pkcs12 -export -out D:\Downloads\sslforfree\certificate.pfx -</a:t>
            </a:r>
            <a:r>
              <a:rPr lang="en-US" altLang="zh-TW" dirty="0" err="1">
                <a:solidFill>
                  <a:srgbClr val="0070C0"/>
                </a:solidFill>
              </a:rPr>
              <a:t>inkey</a:t>
            </a:r>
            <a:r>
              <a:rPr lang="en-US" altLang="zh-TW" dirty="0">
                <a:solidFill>
                  <a:srgbClr val="0070C0"/>
                </a:solidFill>
              </a:rPr>
              <a:t> D:\Downloads\sslforfree\private.key -in D:\Downloads\sslforfree\certificate.crt -</a:t>
            </a:r>
            <a:r>
              <a:rPr lang="en-US" altLang="zh-TW" dirty="0" err="1">
                <a:solidFill>
                  <a:srgbClr val="0070C0"/>
                </a:solidFill>
              </a:rPr>
              <a:t>certfile</a:t>
            </a:r>
            <a:r>
              <a:rPr lang="en-US" altLang="zh-TW" dirty="0">
                <a:solidFill>
                  <a:srgbClr val="0070C0"/>
                </a:solidFill>
              </a:rPr>
              <a:t> D:\Downloads\sslforfree\ca_bundle.crt</a:t>
            </a:r>
          </a:p>
          <a:p>
            <a:r>
              <a:rPr lang="zh-TW" altLang="en-US" dirty="0"/>
              <a:t>打完上述指令 </a:t>
            </a:r>
            <a:r>
              <a:rPr lang="en-US" altLang="zh-TW" dirty="0"/>
              <a:t>, </a:t>
            </a:r>
            <a:r>
              <a:rPr lang="zh-TW" altLang="en-US" dirty="0"/>
              <a:t>接著會要</a:t>
            </a:r>
            <a:r>
              <a:rPr lang="zh-TW" altLang="en-US" dirty="0">
                <a:solidFill>
                  <a:srgbClr val="0070C0"/>
                </a:solidFill>
              </a:rPr>
              <a:t>輸入此金鑰的開啟密碼 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zh-TW" altLang="en-US" dirty="0">
                <a:solidFill>
                  <a:srgbClr val="0070C0"/>
                </a:solidFill>
              </a:rPr>
              <a:t>待會會用到 </a:t>
            </a:r>
            <a:r>
              <a:rPr lang="en-US" altLang="zh-TW" dirty="0">
                <a:solidFill>
                  <a:srgbClr val="0070C0"/>
                </a:solidFill>
              </a:rPr>
              <a:t>, </a:t>
            </a:r>
            <a:r>
              <a:rPr lang="zh-TW" altLang="en-US" dirty="0">
                <a:solidFill>
                  <a:srgbClr val="0070C0"/>
                </a:solidFill>
              </a:rPr>
              <a:t>要記好</a:t>
            </a:r>
            <a:r>
              <a:rPr lang="en-US" altLang="zh-TW" dirty="0" smtClean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r>
              <a:rPr lang="zh-TW" altLang="en-US" dirty="0" smtClean="0"/>
              <a:t> 完成</a:t>
            </a:r>
            <a:r>
              <a:rPr lang="zh-TW" altLang="en-US" dirty="0"/>
              <a:t>後會產生新的檔案 </a:t>
            </a:r>
            <a:r>
              <a:rPr lang="en-US" altLang="zh-TW" dirty="0" err="1"/>
              <a:t>certificate.pfx</a:t>
            </a:r>
            <a:r>
              <a:rPr lang="en-US" altLang="zh-TW" dirty="0"/>
              <a:t> 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17" y="5149264"/>
            <a:ext cx="91344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9" y="158266"/>
            <a:ext cx="5612903" cy="5937734"/>
          </a:xfrm>
        </p:spPr>
      </p:pic>
      <p:sp>
        <p:nvSpPr>
          <p:cNvPr id="10" name="文字方塊 9"/>
          <p:cNvSpPr txBox="1"/>
          <p:nvPr/>
        </p:nvSpPr>
        <p:spPr>
          <a:xfrm>
            <a:off x="882316" y="6488668"/>
            <a:ext cx="1050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資</a:t>
            </a:r>
            <a:r>
              <a:rPr lang="zh-TW" altLang="en-US" dirty="0">
                <a:solidFill>
                  <a:schemeClr val="bg1"/>
                </a:solidFill>
              </a:rPr>
              <a:t>料</a:t>
            </a:r>
            <a:r>
              <a:rPr lang="zh-TW" altLang="en-US" dirty="0" smtClean="0">
                <a:solidFill>
                  <a:schemeClr val="bg1"/>
                </a:solidFill>
              </a:rPr>
              <a:t>來源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3"/>
              </a:rPr>
              <a:t>https://jakson.online/2017/08/03/ssl-for-free-%E5%AE%89%E8%A3%9D%E9%81%8E%E7%A8%8B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63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最後完成的檔案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59" y="4268203"/>
            <a:ext cx="8249702" cy="173054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59" y="2378994"/>
            <a:ext cx="10554279" cy="11775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41659" y="5133473"/>
            <a:ext cx="6927783" cy="3358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41659" y="2856444"/>
            <a:ext cx="3266174" cy="4288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241659" y="1891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指令</a:t>
            </a:r>
            <a:endPara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94316" y="380653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產生的</a:t>
            </a:r>
            <a:r>
              <a:rPr lang="zh-TW" altLang="en-US" sz="24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檔案</a:t>
            </a:r>
          </a:p>
        </p:txBody>
      </p:sp>
    </p:spTree>
    <p:extLst>
      <p:ext uri="{BB962C8B-B14F-4D97-AF65-F5344CB8AC3E}">
        <p14:creationId xmlns:p14="http://schemas.microsoft.com/office/powerpoint/2010/main" val="32712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如果需要</a:t>
            </a:r>
            <a:r>
              <a:rPr lang="en-US" altLang="zh-TW" dirty="0" smtClean="0"/>
              <a:t>PEM</a:t>
            </a:r>
            <a:r>
              <a:rPr lang="zh-TW" altLang="en-US" dirty="0" smtClean="0"/>
              <a:t>檔案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openssl</a:t>
            </a:r>
            <a:r>
              <a:rPr lang="en-US" altLang="zh-TW" dirty="0"/>
              <a:t> </a:t>
            </a:r>
            <a:r>
              <a:rPr lang="en-US" altLang="zh-TW" dirty="0" err="1"/>
              <a:t>rsa</a:t>
            </a:r>
            <a:r>
              <a:rPr lang="en-US" altLang="zh-TW" dirty="0"/>
              <a:t> -in </a:t>
            </a:r>
            <a:r>
              <a:rPr lang="en-US" altLang="zh-TW" dirty="0" err="1"/>
              <a:t>private.key</a:t>
            </a:r>
            <a:r>
              <a:rPr lang="en-US" altLang="zh-TW" dirty="0"/>
              <a:t> -text &gt; </a:t>
            </a:r>
            <a:r>
              <a:rPr lang="en-US" altLang="zh-TW" dirty="0" err="1" smtClean="0"/>
              <a:t>private.pem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即可以產生</a:t>
            </a:r>
            <a:r>
              <a:rPr lang="en-US" altLang="zh-TW" dirty="0" smtClean="0"/>
              <a:t>PEM</a:t>
            </a:r>
            <a:r>
              <a:rPr lang="zh-TW" altLang="en-US" smtClean="0"/>
              <a:t>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67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>
                <a:hlinkClick r:id="rId2"/>
              </a:rPr>
              <a:t>https://jakson.online/2017/08/03/ssl-for-free-%</a:t>
            </a:r>
            <a:r>
              <a:rPr lang="en-US" altLang="zh-TW" dirty="0" smtClean="0">
                <a:hlinkClick r:id="rId2"/>
              </a:rPr>
              <a:t>E5%AE%89%E8%A3%9D%E9%81%8E%E7%A8%8B/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://blog.hahasmile.com/xampp-free-lets-encrypt-ssl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>
              <a:hlinkClick r:id="rId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://blog.hahasmile.com/%E5%9C%A8apache%E4%B8%8A%E8%A8%AD%E5%AE%9A%E5%AE%89%E8%A3%9Dssl%E6%86%91%E8%AD%89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4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www.sslforfree.com</a:t>
            </a:r>
            <a:r>
              <a:rPr lang="zh-TW" altLang="en-US" dirty="0" smtClean="0"/>
              <a:t>申請免費網域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2" y="1846263"/>
            <a:ext cx="5689042" cy="4022725"/>
          </a:xfrm>
        </p:spPr>
      </p:pic>
    </p:spTree>
    <p:extLst>
      <p:ext uri="{BB962C8B-B14F-4D97-AF65-F5344CB8AC3E}">
        <p14:creationId xmlns:p14="http://schemas.microsoft.com/office/powerpoint/2010/main" val="14895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</a:t>
            </a:r>
            <a:r>
              <a:rPr lang="en-US" altLang="zh-TW" dirty="0" smtClean="0"/>
              <a:t>Manual </a:t>
            </a:r>
            <a:r>
              <a:rPr lang="en-US" altLang="zh-TW" dirty="0" err="1" smtClean="0"/>
              <a:t>Verfication</a:t>
            </a:r>
            <a:r>
              <a:rPr lang="zh-TW" altLang="en-US" dirty="0" smtClean="0"/>
              <a:t>手動認證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9" y="1846263"/>
            <a:ext cx="5782667" cy="4022725"/>
          </a:xfrm>
        </p:spPr>
      </p:pic>
    </p:spTree>
    <p:extLst>
      <p:ext uri="{BB962C8B-B14F-4D97-AF65-F5344CB8AC3E}">
        <p14:creationId xmlns:p14="http://schemas.microsoft.com/office/powerpoint/2010/main" val="710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選中間的手動認證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9" y="1846263"/>
            <a:ext cx="5782667" cy="4022725"/>
          </a:xfrm>
        </p:spPr>
      </p:pic>
    </p:spTree>
    <p:extLst>
      <p:ext uri="{BB962C8B-B14F-4D97-AF65-F5344CB8AC3E}">
        <p14:creationId xmlns:p14="http://schemas.microsoft.com/office/powerpoint/2010/main" val="33616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下載所需要的</a:t>
            </a:r>
            <a:r>
              <a:rPr lang="en-US" altLang="zh-TW" dirty="0" smtClean="0"/>
              <a:t>txt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9" y="1846263"/>
            <a:ext cx="5782667" cy="4022725"/>
          </a:xfrm>
        </p:spPr>
      </p:pic>
      <p:sp>
        <p:nvSpPr>
          <p:cNvPr id="5" name="矩形 4"/>
          <p:cNvSpPr/>
          <p:nvPr/>
        </p:nvSpPr>
        <p:spPr>
          <a:xfrm>
            <a:off x="3489158" y="3429000"/>
            <a:ext cx="1070810" cy="19250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在</a:t>
            </a:r>
            <a:r>
              <a:rPr lang="en-US" altLang="zh-TW" sz="3600" dirty="0" smtClean="0"/>
              <a:t>WINDOS</a:t>
            </a:r>
            <a:r>
              <a:rPr lang="zh-TW" altLang="en-US" sz="3600" dirty="0" smtClean="0"/>
              <a:t>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用</a:t>
            </a:r>
            <a:r>
              <a:rPr lang="en-US" altLang="zh-TW" sz="3600" dirty="0" smtClean="0"/>
              <a:t>CMD</a:t>
            </a:r>
            <a:r>
              <a:rPr lang="zh-TW" altLang="en-US" sz="3600" dirty="0" smtClean="0"/>
              <a:t>建立目錄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.well-known/acme-challenge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60" y="1846263"/>
            <a:ext cx="7712206" cy="4022725"/>
          </a:xfrm>
        </p:spPr>
      </p:pic>
    </p:spTree>
    <p:extLst>
      <p:ext uri="{BB962C8B-B14F-4D97-AF65-F5344CB8AC3E}">
        <p14:creationId xmlns:p14="http://schemas.microsoft.com/office/powerpoint/2010/main" val="136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把之前步驟下載的檔案搬移到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那個目錄中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1846263"/>
            <a:ext cx="7094228" cy="4022725"/>
          </a:xfrm>
        </p:spPr>
      </p:pic>
    </p:spTree>
    <p:extLst>
      <p:ext uri="{BB962C8B-B14F-4D97-AF65-F5344CB8AC3E}">
        <p14:creationId xmlns:p14="http://schemas.microsoft.com/office/powerpoint/2010/main" val="24560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啟動</a:t>
            </a:r>
            <a:r>
              <a:rPr lang="en-US" altLang="zh-TW" dirty="0" err="1" smtClean="0"/>
              <a:t>xampp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然後點選下方的認證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5" y="1816252"/>
            <a:ext cx="6943105" cy="4933979"/>
          </a:xfrm>
        </p:spPr>
      </p:pic>
      <p:sp>
        <p:nvSpPr>
          <p:cNvPr id="5" name="矩形 4"/>
          <p:cNvSpPr/>
          <p:nvPr/>
        </p:nvSpPr>
        <p:spPr>
          <a:xfrm>
            <a:off x="1831206" y="4572000"/>
            <a:ext cx="5375710" cy="2045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8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1822</TotalTime>
  <Words>222</Words>
  <Application>Microsoft Office PowerPoint</Application>
  <PresentationFormat>寬螢幕</PresentationFormat>
  <Paragraphs>44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Adobe 繁黑體 Std B</vt:lpstr>
      <vt:lpstr>新細明體</vt:lpstr>
      <vt:lpstr>Calibri</vt:lpstr>
      <vt:lpstr>Calibri Light</vt:lpstr>
      <vt:lpstr>回顧</vt:lpstr>
      <vt:lpstr>PowerPoint 簡報</vt:lpstr>
      <vt:lpstr>步驟</vt:lpstr>
      <vt:lpstr>www.sslforfree.com申請免費網域</vt:lpstr>
      <vt:lpstr>選擇Manual Verfication手動認證</vt:lpstr>
      <vt:lpstr>選中間的手動認證</vt:lpstr>
      <vt:lpstr>下載所需要的txt檔</vt:lpstr>
      <vt:lpstr>在WINDOS下 用CMD建立目錄 .well-known/acme-challenge</vt:lpstr>
      <vt:lpstr>把之前步驟下載的檔案搬移到 那個目錄中</vt:lpstr>
      <vt:lpstr>啟動xampp 然後點選下方的認證</vt:lpstr>
      <vt:lpstr>成功的話會出現文字</vt:lpstr>
      <vt:lpstr>認證成功後就可以下載憑證了</vt:lpstr>
      <vt:lpstr>憑證成功建立了，建立一個通知帳號(90天需要更新)</vt:lpstr>
      <vt:lpstr>帳後建立後如下圖</vt:lpstr>
      <vt:lpstr>點選Download All SSL Certificate Files</vt:lpstr>
      <vt:lpstr>下載成功後，解壓縮會有這三個檔案</vt:lpstr>
      <vt:lpstr>需要修的地方</vt:lpstr>
      <vt:lpstr>PowerPoint 簡報</vt:lpstr>
      <vt:lpstr>如果是IIS，還需要下載OPENSSL程式 或者需要certificate.pfx檔案時</vt:lpstr>
      <vt:lpstr>產生certificate.pfx</vt:lpstr>
      <vt:lpstr>最後完成的檔案</vt:lpstr>
      <vt:lpstr>如果需要PEM檔案</vt:lpstr>
      <vt:lpstr>參考來源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線上報名系統</dc:title>
  <dc:creator>Apple</dc:creator>
  <cp:lastModifiedBy>Ericwu</cp:lastModifiedBy>
  <cp:revision>422</cp:revision>
  <cp:lastPrinted>2018-03-31T10:24:04Z</cp:lastPrinted>
  <dcterms:created xsi:type="dcterms:W3CDTF">2017-03-21T15:08:22Z</dcterms:created>
  <dcterms:modified xsi:type="dcterms:W3CDTF">2018-04-04T03:27:24Z</dcterms:modified>
</cp:coreProperties>
</file>