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4" r:id="rId16"/>
    <p:sldId id="295" r:id="rId17"/>
    <p:sldId id="286" r:id="rId18"/>
    <p:sldId id="287" r:id="rId19"/>
    <p:sldId id="288" r:id="rId20"/>
    <p:sldId id="289" r:id="rId21"/>
    <p:sldId id="291" r:id="rId22"/>
    <p:sldId id="290" r:id="rId23"/>
    <p:sldId id="292" r:id="rId24"/>
    <p:sldId id="293" r:id="rId2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6872" autoAdjust="0"/>
  </p:normalViewPr>
  <p:slideViewPr>
    <p:cSldViewPr snapToGrid="0">
      <p:cViewPr>
        <p:scale>
          <a:sx n="80" d="100"/>
          <a:sy n="80" d="100"/>
        </p:scale>
        <p:origin x="2040" y="10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08.221.55/profchwu/webprogramming/index.php" TargetMode="External"/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/>
              <a:t>網頁程式設計課程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PHP</a:t>
            </a:r>
            <a:r>
              <a:rPr lang="zh-TW" altLang="en-US" sz="4400" dirty="0" smtClean="0"/>
              <a:t>函式使用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/>
              <a:t>輸入資料</a:t>
            </a:r>
            <a:r>
              <a:rPr lang="zh-TW" altLang="en-US" sz="4400" dirty="0" smtClean="0"/>
              <a:t>檢查技巧</a:t>
            </a:r>
            <a:r>
              <a:rPr lang="zh-TW" altLang="en-US" sz="4400" dirty="0"/>
              <a:t>、</a:t>
            </a:r>
            <a:r>
              <a:rPr lang="zh-TW" altLang="en-US" sz="4400" dirty="0" smtClean="0"/>
              <a:t>正規</a:t>
            </a:r>
            <a:r>
              <a:rPr lang="zh-TW" altLang="en-US" sz="4400" dirty="0"/>
              <a:t>表示</a:t>
            </a:r>
            <a:r>
              <a:rPr lang="zh-TW" altLang="en-US" sz="4400" dirty="0" smtClean="0"/>
              <a:t>式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檔案</a:t>
            </a:r>
            <a:r>
              <a:rPr lang="zh-TW" altLang="en-US" sz="4400" dirty="0"/>
              <a:t>寫入、檔案上傳與圖片</a:t>
            </a:r>
            <a:r>
              <a:rPr lang="zh-TW" altLang="en-US" sz="4400" dirty="0" smtClean="0"/>
              <a:t>控制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建立資料庫、寫入</a:t>
            </a:r>
            <a:r>
              <a:rPr lang="zh-TW" altLang="en-US" sz="4400" dirty="0"/>
              <a:t>資料庫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109156" y="4536255"/>
            <a:ext cx="10058400" cy="1377656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吳智鴻 教授</a:t>
            </a:r>
            <a:endParaRPr lang="en-US" altLang="zh-TW" dirty="0"/>
          </a:p>
          <a:p>
            <a:r>
              <a:rPr lang="zh-TW" altLang="en-US" dirty="0" smtClean="0"/>
              <a:t>國立</a:t>
            </a:r>
            <a:r>
              <a:rPr lang="zh-TW" altLang="en-US" dirty="0"/>
              <a:t>臺中教育</a:t>
            </a:r>
            <a:r>
              <a:rPr lang="zh-TW" altLang="en-US" dirty="0" smtClean="0"/>
              <a:t>大學 數位</a:t>
            </a:r>
            <a:r>
              <a:rPr lang="zh-TW" altLang="en-US" dirty="0"/>
              <a:t>內容科技學</a:t>
            </a:r>
            <a:r>
              <a:rPr lang="zh-TW" altLang="en-US" dirty="0" smtClean="0"/>
              <a:t>系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chwu@mail.ntcu.edu.tw</a:t>
            </a:r>
            <a:endParaRPr lang="en-US" altLang="zh-TW" dirty="0" smtClean="0"/>
          </a:p>
          <a:p>
            <a:r>
              <a:rPr lang="zh-TW" altLang="en-US" dirty="0"/>
              <a:t>教學網站</a:t>
            </a:r>
            <a:r>
              <a:rPr lang="en-US" altLang="zh-TW" dirty="0" smtClean="0"/>
              <a:t>:</a:t>
            </a:r>
            <a:r>
              <a:rPr lang="en-US" altLang="zh-TW" dirty="0">
                <a:hlinkClick r:id="rId3"/>
              </a:rPr>
              <a:t>http://120.108.221.55/</a:t>
            </a:r>
            <a:r>
              <a:rPr lang="en-US" altLang="zh-TW" dirty="0" err="1">
                <a:hlinkClick r:id="rId3"/>
              </a:rPr>
              <a:t>profchwu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webprogramming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index.php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0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#3 </a:t>
            </a:r>
            <a:r>
              <a:rPr lang="zh-TW" altLang="en-US" dirty="0" smtClean="0"/>
              <a:t>用</a:t>
            </a:r>
            <a:r>
              <a:rPr lang="en-US" altLang="zh-TW" dirty="0" smtClean="0"/>
              <a:t>MD5()</a:t>
            </a:r>
            <a:r>
              <a:rPr lang="zh-TW" altLang="en-US" dirty="0" smtClean="0"/>
              <a:t>將密碼加密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</a:rPr>
              <a:t>d5</a:t>
            </a:r>
            <a:r>
              <a:rPr lang="en-US" altLang="zh-TW" dirty="0" smtClean="0"/>
              <a:t>($Password)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執行結果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6" y="5083365"/>
            <a:ext cx="6591300" cy="75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6" y="2428553"/>
            <a:ext cx="113061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573979" y="5360641"/>
            <a:ext cx="3073730" cy="292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52649" y="5370993"/>
            <a:ext cx="324593" cy="292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853055" y="3298293"/>
            <a:ext cx="1632857" cy="292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71066" y="2880677"/>
            <a:ext cx="1632857" cy="292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MD5</a:t>
            </a:r>
            <a:r>
              <a:rPr lang="zh-TW" altLang="en-US" dirty="0" smtClean="0"/>
              <a:t>是甚麼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58" y="1867964"/>
            <a:ext cx="7002780" cy="35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</a:t>
            </a:r>
            <a:r>
              <a:rPr lang="en-US" altLang="zh-TW" dirty="0" err="1" smtClean="0"/>
              <a:t>ddmember.php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把密碼文字欄位設定為密碼型態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修改前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修改</a:t>
            </a:r>
            <a:r>
              <a:rPr lang="zh-TW" altLang="en-US" dirty="0" smtClean="0"/>
              <a:t>成密碼欄位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56" y="2279258"/>
            <a:ext cx="7467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56" y="4618698"/>
            <a:ext cx="78962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938156" y="5010853"/>
            <a:ext cx="1082634" cy="292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2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362" y="4839195"/>
            <a:ext cx="6819900" cy="1362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23" y="2997982"/>
            <a:ext cx="6819900" cy="13620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#4 </a:t>
            </a:r>
            <a:r>
              <a:rPr lang="zh-TW" altLang="en-US" dirty="0" smtClean="0"/>
              <a:t>檢查輸入字串的格式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檢查手機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err="1" smtClean="0"/>
              <a:t>preg_match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097280" y="1733236"/>
            <a:ext cx="4937760" cy="736282"/>
          </a:xfrm>
        </p:spPr>
        <p:txBody>
          <a:bodyPr/>
          <a:lstStyle/>
          <a:p>
            <a:r>
              <a:rPr lang="zh-TW" altLang="en-US" dirty="0"/>
              <a:t>用法說明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091342" y="2350766"/>
            <a:ext cx="4937760" cy="397878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1200" dirty="0" err="1" smtClean="0"/>
              <a:t>preg_match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模板，輸入字串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模板用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en-US" altLang="zh-TW" sz="1200" dirty="0" smtClean="0"/>
              <a:t>……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/>
              <a:t>包含起來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^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句首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[0-9]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: </a:t>
            </a:r>
            <a:r>
              <a:rPr lang="en-US" altLang="zh-TW" sz="1200" dirty="0" smtClean="0"/>
              <a:t>0~9</a:t>
            </a:r>
            <a:r>
              <a:rPr lang="zh-TW" altLang="en-US" sz="1200" dirty="0" smtClean="0"/>
              <a:t>的數字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{7}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7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$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句尾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</a:t>
            </a:r>
            <a:r>
              <a:rPr lang="zh-TW" altLang="en-US" sz="1200" dirty="0" smtClean="0"/>
              <a:t> 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代表任意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字</a:t>
            </a:r>
            <a:r>
              <a:rPr lang="en-US" altLang="zh-TW" sz="1200" dirty="0" smtClean="0"/>
              <a:t>;   *</a:t>
            </a:r>
            <a:r>
              <a:rPr lang="zh-TW" altLang="en-US" sz="1200" dirty="0" smtClean="0"/>
              <a:t>代表前面的文字重複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字以上</a:t>
            </a:r>
            <a:r>
              <a:rPr lang="en-US" altLang="zh-TW" sz="1200" dirty="0" smtClean="0"/>
              <a:t>; 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.*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代表任意文字重複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次以上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.*[a-z])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包含小寫英文字母 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.*[A-Z]):</a:t>
            </a:r>
            <a:r>
              <a:rPr lang="zh-TW" altLang="en-US" sz="1200" dirty="0" smtClean="0"/>
              <a:t>包含大寫</a:t>
            </a:r>
            <a:r>
              <a:rPr lang="zh-TW" altLang="en-US" sz="1200" dirty="0"/>
              <a:t>英文字母 </a:t>
            </a:r>
            <a:r>
              <a:rPr lang="en-US" altLang="zh-TW" sz="1200" dirty="0"/>
              <a:t>(</a:t>
            </a:r>
            <a:r>
              <a:rPr lang="en-US" altLang="zh-TW" sz="1200" dirty="0" err="1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.*[0-9]): </a:t>
            </a:r>
            <a:r>
              <a:rPr lang="zh-TW" altLang="en-US" sz="1200" dirty="0" smtClean="0"/>
              <a:t>包含數字</a:t>
            </a:r>
            <a:r>
              <a:rPr lang="en-US" altLang="zh-TW" sz="1200" dirty="0" smtClean="0"/>
              <a:t>(0~9)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[a-zA-Z0-9]: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zh-TW" altLang="en-US" sz="1200" dirty="0" smtClean="0"/>
              <a:t>小寫英文字母、大寫英文字母、數字各一個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{8,}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8</a:t>
            </a:r>
            <a:r>
              <a:rPr lang="zh-TW" altLang="en-US" sz="1200" dirty="0" smtClean="0"/>
              <a:t>個以上</a:t>
            </a:r>
            <a:endParaRPr lang="en-US" altLang="zh-TW" sz="1200" dirty="0" smtClean="0"/>
          </a:p>
          <a:p>
            <a:r>
              <a:rPr lang="en-US" altLang="zh-TW" sz="1200" dirty="0">
                <a:solidFill>
                  <a:srgbClr val="FF0000"/>
                </a:solidFill>
              </a:rPr>
              <a:t>[0-9]+ </a:t>
            </a:r>
            <a:r>
              <a:rPr lang="en-US" altLang="zh-TW" sz="1200" dirty="0"/>
              <a:t>: </a:t>
            </a:r>
            <a:r>
              <a:rPr lang="zh-TW" altLang="en-US" sz="1200" dirty="0"/>
              <a:t>至少有</a:t>
            </a:r>
            <a:r>
              <a:rPr lang="en-US" altLang="zh-TW" sz="1200" dirty="0"/>
              <a:t>1</a:t>
            </a:r>
            <a:r>
              <a:rPr lang="zh-TW" altLang="en-US" sz="1200" dirty="0"/>
              <a:t>個數字 </a:t>
            </a:r>
            <a:r>
              <a:rPr lang="en-US" altLang="zh-TW" sz="1200" dirty="0"/>
              <a:t>(</a:t>
            </a:r>
            <a:r>
              <a:rPr lang="zh-TW" altLang="en-US" sz="1200" dirty="0"/>
              <a:t>檢查輸入是否為數字</a:t>
            </a:r>
            <a:r>
              <a:rPr lang="en-US" altLang="zh-TW" sz="1200" dirty="0"/>
              <a:t>)</a:t>
            </a:r>
          </a:p>
          <a:p>
            <a:endParaRPr lang="en-US" altLang="zh-TW" sz="1200" dirty="0"/>
          </a:p>
          <a:p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6948" y="1822302"/>
            <a:ext cx="4937760" cy="736282"/>
          </a:xfrm>
        </p:spPr>
        <p:txBody>
          <a:bodyPr/>
          <a:lstStyle/>
          <a:p>
            <a:r>
              <a:rPr lang="zh-TW" altLang="en-US" dirty="0" smtClean="0"/>
              <a:t>實際範例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68446" y="2279514"/>
            <a:ext cx="6866255" cy="3378200"/>
          </a:xfrm>
        </p:spPr>
        <p:txBody>
          <a:bodyPr>
            <a:normAutofit/>
          </a:bodyPr>
          <a:lstStyle/>
          <a:p>
            <a:r>
              <a:rPr lang="en-US" altLang="zh-TW" sz="1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checkmember.php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模板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/^[0-9]{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}-[0-9]{6}$/</a:t>
            </a:r>
          </a:p>
          <a:p>
            <a:endParaRPr lang="en-US" altLang="zh-TW" sz="14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buNone/>
            </a:pPr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buNone/>
            </a:pPr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1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模板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/^09[0-9]{2}-[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0-9]{6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}$/     </a:t>
            </a:r>
            <a:r>
              <a:rPr lang="en-US" altLang="zh-TW" sz="1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強制手機號碼要</a:t>
            </a:r>
            <a:r>
              <a:rPr lang="en-US" altLang="zh-TW" sz="1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09d</a:t>
            </a:r>
            <a:r>
              <a:rPr lang="zh-TW" altLang="en-US" sz="1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開頭，例如 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09</a:t>
            </a:r>
            <a:r>
              <a:rPr lang="en-US" altLang="zh-TW" sz="1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XX-XXXXXX)</a:t>
            </a:r>
            <a:endParaRPr lang="en-US" altLang="zh-TW" sz="1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68053" y="1905163"/>
            <a:ext cx="49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檢查手機號碼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09XX</a:t>
            </a:r>
            <a:r>
              <a:rPr lang="en-US" altLang="zh-TW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XXXXXX (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需要以 </a:t>
            </a:r>
            <a:r>
              <a:rPr lang="en-US" altLang="zh-TW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分隔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28903" y="4474537"/>
            <a:ext cx="1864427" cy="2934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628902" y="2620935"/>
            <a:ext cx="1864427" cy="2934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450339" y="5169520"/>
            <a:ext cx="5551035" cy="2118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450340" y="3371553"/>
            <a:ext cx="5351010" cy="214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7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28050" y="323307"/>
            <a:ext cx="10058400" cy="1251158"/>
          </a:xfrm>
        </p:spPr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3" y="1774063"/>
            <a:ext cx="5411314" cy="232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3" y="4432114"/>
            <a:ext cx="5280686" cy="100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34" y="1831745"/>
            <a:ext cx="5257615" cy="229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34" y="4435896"/>
            <a:ext cx="5103761" cy="1022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534894" y="2876719"/>
            <a:ext cx="1134093" cy="198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702130" y="2837722"/>
            <a:ext cx="1124197" cy="198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40031" y="5169244"/>
            <a:ext cx="831273" cy="198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04462" y="5185665"/>
            <a:ext cx="831273" cy="198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7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寫出 檢查帳號的正規表示式</a:t>
            </a:r>
            <a:endParaRPr lang="en-US" altLang="zh-TW" dirty="0" smtClean="0"/>
          </a:p>
          <a:p>
            <a:r>
              <a:rPr lang="zh-TW" altLang="en-US" dirty="0" smtClean="0"/>
              <a:t>需要 前三位為大寫   </a:t>
            </a:r>
            <a:r>
              <a:rPr lang="en-US" altLang="zh-TW" dirty="0" smtClean="0"/>
              <a:t>DCT</a:t>
            </a:r>
            <a:r>
              <a:rPr lang="zh-TW" altLang="en-US" dirty="0" smtClean="0"/>
              <a:t>開頭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141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課堂練習  解答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寫出 檢查帳號的正規表示式</a:t>
            </a:r>
            <a:endParaRPr lang="en-US" altLang="zh-TW" dirty="0" smtClean="0"/>
          </a:p>
          <a:p>
            <a:r>
              <a:rPr lang="zh-TW" altLang="en-US" dirty="0" smtClean="0"/>
              <a:t>需要 前三位為大寫   </a:t>
            </a:r>
            <a:r>
              <a:rPr lang="en-US" altLang="zh-TW" dirty="0" smtClean="0"/>
              <a:t>DCT</a:t>
            </a:r>
            <a:r>
              <a:rPr lang="zh-TW" altLang="en-US" dirty="0" smtClean="0"/>
              <a:t>開頭</a:t>
            </a:r>
            <a:endParaRPr lang="en-US" altLang="zh-TW" dirty="0" smtClean="0"/>
          </a:p>
          <a:p>
            <a:r>
              <a:rPr lang="zh-TW" altLang="en-US" dirty="0" smtClean="0"/>
              <a:t>模板：   </a:t>
            </a:r>
            <a:r>
              <a:rPr lang="en-US" altLang="zh-TW" dirty="0" smtClean="0">
                <a:solidFill>
                  <a:srgbClr val="FF0000"/>
                </a:solidFill>
              </a:rPr>
              <a:t>/^DCT[0-9]{6}$/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182352"/>
            <a:ext cx="6041830" cy="30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寫入檔案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zh-TW" altLang="en-US" sz="7200" dirty="0" smtClean="0"/>
              <a:t>文字檔</a:t>
            </a:r>
            <a:r>
              <a:rPr lang="en-US" altLang="zh-TW" sz="7200" dirty="0" smtClean="0"/>
              <a:t>&amp;</a:t>
            </a:r>
            <a:r>
              <a:rPr lang="zh-TW" altLang="en-US" sz="7200" dirty="0" smtClean="0"/>
              <a:t> </a:t>
            </a:r>
            <a:r>
              <a:rPr lang="en-US" altLang="zh-TW" sz="7200" dirty="0" smtClean="0"/>
              <a:t>JSON</a:t>
            </a:r>
            <a:r>
              <a:rPr lang="zh-TW" altLang="en-US" sz="7200" dirty="0" smtClean="0"/>
              <a:t>格式處理</a:t>
            </a:r>
            <a:endParaRPr lang="zh-TW" altLang="en-US" sz="7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checkmember.php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加入寫入檔案的程式碼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30" y="1880198"/>
            <a:ext cx="7254014" cy="39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761" y="1331631"/>
            <a:ext cx="606829" cy="341849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全部的</a:t>
            </a:r>
            <a:r>
              <a:rPr lang="zh-TW" altLang="en-US" dirty="0" smtClean="0"/>
              <a:t>程式碼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1971" y="135688"/>
            <a:ext cx="10058400" cy="4023360"/>
          </a:xfrm>
        </p:spPr>
        <p:txBody>
          <a:bodyPr/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heckmember.php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20" y="444747"/>
            <a:ext cx="8496300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學習大綱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日期函數</a:t>
            </a:r>
            <a:endParaRPr lang="en-US" altLang="zh-TW" dirty="0" smtClean="0"/>
          </a:p>
          <a:p>
            <a:r>
              <a:rPr lang="zh-TW" altLang="en-US" dirty="0"/>
              <a:t>常規表達</a:t>
            </a:r>
            <a:r>
              <a:rPr lang="zh-TW" altLang="en-US" dirty="0" smtClean="0"/>
              <a:t>式</a:t>
            </a:r>
            <a:r>
              <a:rPr lang="en-US" altLang="zh-TW" dirty="0" err="1" smtClean="0"/>
              <a:t>Pre_match</a:t>
            </a:r>
            <a:endParaRPr lang="en-US" altLang="zh-TW" dirty="0" smtClean="0"/>
          </a:p>
          <a:p>
            <a:r>
              <a:rPr lang="zh-TW" altLang="en-US" dirty="0" smtClean="0"/>
              <a:t>密碼</a:t>
            </a:r>
            <a:r>
              <a:rPr lang="zh-TW" altLang="en-US" dirty="0"/>
              <a:t>雜湊函式</a:t>
            </a:r>
            <a:endParaRPr lang="en-US" altLang="zh-TW" dirty="0" smtClean="0"/>
          </a:p>
          <a:p>
            <a:r>
              <a:rPr lang="zh-TW" altLang="en-US" dirty="0"/>
              <a:t>檔案寫入</a:t>
            </a:r>
          </a:p>
          <a:p>
            <a:r>
              <a:rPr lang="zh-TW" altLang="en-US" dirty="0" smtClean="0"/>
              <a:t>檔案</a:t>
            </a:r>
            <a:r>
              <a:rPr lang="zh-TW" altLang="en-US" dirty="0"/>
              <a:t>上</a:t>
            </a:r>
            <a:r>
              <a:rPr lang="zh-TW" altLang="en-US" dirty="0" smtClean="0"/>
              <a:t>傳</a:t>
            </a:r>
            <a:endParaRPr lang="en-US" altLang="zh-TW" dirty="0" smtClean="0"/>
          </a:p>
          <a:p>
            <a:r>
              <a:rPr lang="zh-TW" altLang="en-US" dirty="0"/>
              <a:t>圖片</a:t>
            </a:r>
            <a:r>
              <a:rPr lang="zh-TW" altLang="en-US" dirty="0" smtClean="0"/>
              <a:t>控制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8785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檔案上傳與圖片控制功能</a:t>
            </a:r>
            <a:endParaRPr lang="zh-TW" altLang="en-US" sz="6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84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Form</a:t>
            </a:r>
            <a:r>
              <a:rPr lang="zh-TW" altLang="en-US" dirty="0" smtClean="0"/>
              <a:t>要更改</a:t>
            </a:r>
            <a:r>
              <a:rPr lang="en-US" altLang="zh-TW" dirty="0" err="1" smtClean="0"/>
              <a:t>enctype</a:t>
            </a:r>
            <a:r>
              <a:rPr lang="zh-TW" altLang="en-US" dirty="0" smtClean="0"/>
              <a:t>編碼成</a:t>
            </a:r>
            <a:r>
              <a:rPr lang="en-US" altLang="zh-TW" dirty="0" smtClean="0"/>
              <a:t>multipart</a:t>
            </a:r>
          </a:p>
          <a:p>
            <a:r>
              <a:rPr lang="zh-TW" altLang="en-US" dirty="0"/>
              <a:t>檔案上傳欄位的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r>
              <a:rPr lang="zh-TW" altLang="en-US" dirty="0" smtClean="0"/>
              <a:t>流程</a:t>
            </a:r>
            <a:endParaRPr lang="en-US" altLang="zh-TW" dirty="0" smtClean="0"/>
          </a:p>
          <a:p>
            <a:pPr lvl="1"/>
            <a:r>
              <a:rPr lang="zh-TW" altLang="en-US" dirty="0"/>
              <a:t>上</a:t>
            </a:r>
            <a:r>
              <a:rPr lang="zh-TW" altLang="en-US" dirty="0" smtClean="0"/>
              <a:t>傳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建立目錄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暫存檔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搬移到指定目錄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14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76351"/>
            <a:ext cx="7905750" cy="7810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form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MIME</a:t>
            </a:r>
            <a:r>
              <a:rPr lang="zh-TW" altLang="en-US" dirty="0" smtClean="0"/>
              <a:t>屬性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err="1" smtClean="0"/>
              <a:t>enctype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multiplart</a:t>
            </a:r>
            <a:r>
              <a:rPr lang="en-US" altLang="zh-TW" dirty="0" smtClean="0"/>
              <a:t>/form-data”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設定檔案欄位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2187101"/>
            <a:ext cx="1070560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88" y="4341854"/>
            <a:ext cx="5647459" cy="24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740732" y="6254445"/>
            <a:ext cx="1450769" cy="198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43149" y="3840680"/>
            <a:ext cx="5415026" cy="2455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72052" y="2453245"/>
            <a:ext cx="2832265" cy="2792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835668" y="4286992"/>
            <a:ext cx="2905064" cy="2066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50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照片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指定上傳</a:t>
            </a:r>
            <a:r>
              <a:rPr lang="zh-TW" altLang="en-US" dirty="0" smtClean="0"/>
              <a:t>到 </a:t>
            </a:r>
            <a:r>
              <a:rPr lang="en-US" altLang="zh-TW" dirty="0" smtClean="0">
                <a:solidFill>
                  <a:srgbClr val="00B050"/>
                </a:solidFill>
              </a:rPr>
              <a:t>images</a:t>
            </a:r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55" y="1789463"/>
            <a:ext cx="93345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45474" y="2728356"/>
            <a:ext cx="7936677" cy="24433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66011" y="3836719"/>
            <a:ext cx="6745184" cy="6402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6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207" y="1827921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註冊畫面                                                         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7" y="2549424"/>
            <a:ext cx="6597856" cy="300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80" y="1084612"/>
            <a:ext cx="44958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012380" y="433450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執行結果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8668987" y="3671664"/>
            <a:ext cx="1822863" cy="380010"/>
          </a:xfrm>
          <a:prstGeom prst="wedgeRoundRectCallout">
            <a:avLst>
              <a:gd name="adj1" fmla="val -76229"/>
              <a:gd name="adj2" fmla="val -468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顯示上傳的照片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8668987" y="4530436"/>
            <a:ext cx="2078182" cy="528661"/>
          </a:xfrm>
          <a:prstGeom prst="wedgeRoundRectCallout">
            <a:avLst>
              <a:gd name="adj1" fmla="val -92857"/>
              <a:gd name="adj2" fmla="val 49025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顯示寫入的資料並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可換行顯示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742212" y="1255245"/>
            <a:ext cx="1822863" cy="565847"/>
          </a:xfrm>
          <a:prstGeom prst="wedgeRoundRectCallout">
            <a:avLst>
              <a:gd name="adj1" fmla="val 63837"/>
              <a:gd name="adj2" fmla="val 527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顯示輸入的資料並檢查格式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2380" y="1084611"/>
            <a:ext cx="4453246" cy="14032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54934" y="2792678"/>
            <a:ext cx="1447798" cy="16665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5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e-portfolio</a:t>
            </a:r>
            <a:r>
              <a:rPr lang="zh-TW" altLang="en-US" dirty="0" smtClean="0"/>
              <a:t>資料夾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網站</a:t>
            </a:r>
            <a:r>
              <a:rPr lang="en-US" altLang="zh-TW" dirty="0"/>
              <a:t>: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addmember.php</a:t>
            </a:r>
            <a:r>
              <a:rPr lang="en-US" altLang="zh-TW" dirty="0" smtClean="0"/>
              <a:t>	</a:t>
            </a:r>
            <a:r>
              <a:rPr lang="zh-TW" altLang="en-US" dirty="0" smtClean="0"/>
              <a:t>註冊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checkmember.php</a:t>
            </a:r>
            <a:r>
              <a:rPr lang="en-US" altLang="zh-TW" dirty="0" smtClean="0"/>
              <a:t>	</a:t>
            </a:r>
            <a:r>
              <a:rPr lang="zh-TW" altLang="en-US" dirty="0" smtClean="0"/>
              <a:t>檢查與存檔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空白</a:t>
            </a:r>
            <a:r>
              <a:rPr lang="zh-TW" altLang="en-US" dirty="0" smtClean="0"/>
              <a:t>表單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addmember.php</a:t>
            </a:r>
            <a:r>
              <a:rPr lang="zh-TW" altLang="en-US" dirty="0" smtClean="0"/>
              <a:t>  </a:t>
            </a:r>
            <a:r>
              <a:rPr lang="en-US" altLang="zh-TW" dirty="0" smtClean="0"/>
              <a:t>-&gt; </a:t>
            </a:r>
            <a:r>
              <a:rPr lang="en-US" altLang="zh-TW" dirty="0" err="1" smtClean="0"/>
              <a:t>checkmember.php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26" y="1849087"/>
            <a:ext cx="7362825" cy="4038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文字方塊 3"/>
          <p:cNvSpPr txBox="1"/>
          <p:nvPr/>
        </p:nvSpPr>
        <p:spPr>
          <a:xfrm>
            <a:off x="5391396" y="2350713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FF0000"/>
                </a:solidFill>
              </a:rPr>
              <a:t>Student_id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1396" y="2689328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391395" y="3027882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Account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391394" y="3366436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Password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1393" y="3704990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Telephone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91392" y="4043544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Email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391391" y="4382098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91390" y="4702620"/>
            <a:ext cx="127659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FF0000"/>
                </a:solidFill>
              </a:rPr>
              <a:t>Create_date</a:t>
            </a:r>
            <a:endParaRPr lang="en-US" altLang="zh-TW" sz="1600" dirty="0" smtClean="0">
              <a:solidFill>
                <a:srgbClr val="FF0000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646717" y="1849087"/>
            <a:ext cx="2155371" cy="383474"/>
          </a:xfrm>
          <a:prstGeom prst="wedgeRoundRectCallou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文字欄位變數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名稱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1966355" y="5887687"/>
            <a:ext cx="4802579" cy="383474"/>
          </a:xfrm>
          <a:prstGeom prst="wedgeRoundRectCallout">
            <a:avLst>
              <a:gd name="adj1" fmla="val -61503"/>
              <a:gd name="adj2" fmla="val -73759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設定送出後執行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checkmember.php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4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#1 </a:t>
            </a:r>
            <a:br>
              <a:rPr lang="en-US" altLang="zh-TW" sz="4000" dirty="0" smtClean="0"/>
            </a:br>
            <a:r>
              <a:rPr lang="en-US" altLang="zh-TW" sz="4000" dirty="0" smtClean="0"/>
              <a:t>Date(‘Y/m/d H:i:s’)</a:t>
            </a:r>
            <a:r>
              <a:rPr lang="zh-TW" altLang="en-US" sz="4000" dirty="0" smtClean="0"/>
              <a:t>取得</a:t>
            </a:r>
            <a:r>
              <a:rPr lang="zh-TW" altLang="en-US" sz="4000" dirty="0"/>
              <a:t>現在日期與時間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86358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加入程式碼</a:t>
            </a:r>
            <a:r>
              <a:rPr lang="en-US" altLang="zh-TW" dirty="0"/>
              <a:t> </a:t>
            </a:r>
            <a:r>
              <a:rPr lang="en-US" altLang="zh-TW" dirty="0" smtClean="0"/>
              <a:t>date(‘Y/m/d H:i:s’)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結果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71" y="3173186"/>
            <a:ext cx="5776057" cy="3168238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6" y="2187658"/>
            <a:ext cx="8877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299860" y="2404753"/>
            <a:ext cx="3135086" cy="29688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22816" y="5294415"/>
            <a:ext cx="1674420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1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#2 </a:t>
            </a:r>
            <a:r>
              <a:rPr lang="zh-TW" altLang="en-US" dirty="0" smtClean="0"/>
              <a:t>檢查輸入字串的格式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檢查學號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err="1" smtClean="0"/>
              <a:t>preg_match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097280" y="1733236"/>
            <a:ext cx="4937760" cy="736282"/>
          </a:xfrm>
        </p:spPr>
        <p:txBody>
          <a:bodyPr/>
          <a:lstStyle/>
          <a:p>
            <a:r>
              <a:rPr lang="zh-TW" altLang="en-US" dirty="0"/>
              <a:t>用法說明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091342" y="2350766"/>
            <a:ext cx="4937760" cy="397878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1200" dirty="0" err="1" smtClean="0"/>
              <a:t>preg_match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模板，輸入字串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模板用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en-US" altLang="zh-TW" sz="1200" dirty="0" smtClean="0"/>
              <a:t>……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/>
              <a:t>包含起來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^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句首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[0-9]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: </a:t>
            </a:r>
            <a:r>
              <a:rPr lang="en-US" altLang="zh-TW" sz="1200" dirty="0" smtClean="0"/>
              <a:t>0~9</a:t>
            </a:r>
            <a:r>
              <a:rPr lang="zh-TW" altLang="en-US" sz="1200" dirty="0" smtClean="0"/>
              <a:t>的數字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{7}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7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$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句尾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</a:t>
            </a:r>
            <a:r>
              <a:rPr lang="zh-TW" altLang="en-US" sz="1200" dirty="0" smtClean="0"/>
              <a:t> 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代表任意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字</a:t>
            </a:r>
            <a:r>
              <a:rPr lang="en-US" altLang="zh-TW" sz="1200" dirty="0" smtClean="0"/>
              <a:t>;   *</a:t>
            </a:r>
            <a:r>
              <a:rPr lang="zh-TW" altLang="en-US" sz="1200" dirty="0" smtClean="0"/>
              <a:t>代表前面的文字重複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字以上</a:t>
            </a:r>
            <a:r>
              <a:rPr lang="en-US" altLang="zh-TW" sz="1200" dirty="0" smtClean="0"/>
              <a:t>; 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.*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代表任意文字重複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次以上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.*[a-z])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包含小寫英文字母 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.*[A-Z]):</a:t>
            </a:r>
            <a:r>
              <a:rPr lang="zh-TW" altLang="en-US" sz="1200" dirty="0" smtClean="0"/>
              <a:t>包含大寫</a:t>
            </a:r>
            <a:r>
              <a:rPr lang="zh-TW" altLang="en-US" sz="1200" dirty="0"/>
              <a:t>英文字母 </a:t>
            </a:r>
            <a:r>
              <a:rPr lang="en-US" altLang="zh-TW" sz="1200" dirty="0"/>
              <a:t>(</a:t>
            </a:r>
            <a:r>
              <a:rPr lang="en-US" altLang="zh-TW" sz="1200" dirty="0" err="1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.*[0-9]): </a:t>
            </a:r>
            <a:r>
              <a:rPr lang="zh-TW" altLang="en-US" sz="1200" dirty="0" smtClean="0"/>
              <a:t>包含數字</a:t>
            </a:r>
            <a:r>
              <a:rPr lang="en-US" altLang="zh-TW" sz="1200" dirty="0" smtClean="0"/>
              <a:t>(0~9)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[a-zA-Z0-9]: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zh-TW" altLang="en-US" sz="1200" dirty="0" smtClean="0"/>
              <a:t>小寫英文字母、大寫英文字母、數字各一個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{8,}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8</a:t>
            </a:r>
            <a:r>
              <a:rPr lang="zh-TW" altLang="en-US" sz="1200" dirty="0" smtClean="0"/>
              <a:t>個以上</a:t>
            </a:r>
            <a:endParaRPr lang="en-US" altLang="zh-TW" sz="1200" dirty="0" smtClean="0"/>
          </a:p>
          <a:p>
            <a:r>
              <a:rPr lang="en-US" altLang="zh-TW" sz="1200" dirty="0">
                <a:solidFill>
                  <a:srgbClr val="FF0000"/>
                </a:solidFill>
              </a:rPr>
              <a:t>[0-9]+ </a:t>
            </a:r>
            <a:r>
              <a:rPr lang="en-US" altLang="zh-TW" sz="1200" dirty="0"/>
              <a:t>: </a:t>
            </a:r>
            <a:r>
              <a:rPr lang="zh-TW" altLang="en-US" sz="1200" dirty="0"/>
              <a:t>至少有</a:t>
            </a:r>
            <a:r>
              <a:rPr lang="en-US" altLang="zh-TW" sz="1200" dirty="0"/>
              <a:t>1</a:t>
            </a:r>
            <a:r>
              <a:rPr lang="zh-TW" altLang="en-US" sz="1200" dirty="0"/>
              <a:t>個數字 </a:t>
            </a:r>
            <a:r>
              <a:rPr lang="en-US" altLang="zh-TW" sz="1200" dirty="0"/>
              <a:t>(</a:t>
            </a:r>
            <a:r>
              <a:rPr lang="zh-TW" altLang="en-US" sz="1200" dirty="0"/>
              <a:t>檢查輸入是否為數字</a:t>
            </a:r>
            <a:r>
              <a:rPr lang="en-US" altLang="zh-TW" sz="1200" dirty="0"/>
              <a:t>)</a:t>
            </a:r>
          </a:p>
          <a:p>
            <a:endParaRPr lang="en-US" altLang="zh-TW" sz="1200" dirty="0"/>
          </a:p>
          <a:p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6948" y="1822302"/>
            <a:ext cx="4937760" cy="736282"/>
          </a:xfrm>
        </p:spPr>
        <p:txBody>
          <a:bodyPr/>
          <a:lstStyle/>
          <a:p>
            <a:r>
              <a:rPr lang="zh-TW" altLang="en-US" dirty="0" smtClean="0"/>
              <a:t>實際範例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68446" y="2279514"/>
            <a:ext cx="6251171" cy="3378200"/>
          </a:xfrm>
        </p:spPr>
        <p:txBody>
          <a:bodyPr>
            <a:normAutofit/>
          </a:bodyPr>
          <a:lstStyle/>
          <a:p>
            <a:r>
              <a:rPr lang="en-US" altLang="zh-TW" sz="1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checkmember.php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模板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/^[a-z]{3}[0-9]{6}/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46" y="2921331"/>
            <a:ext cx="5321039" cy="333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968054" y="1905163"/>
            <a:ext cx="281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檢查學號</a:t>
            </a:r>
            <a:r>
              <a:rPr lang="en-US" altLang="zh-TW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dct107001</a:t>
            </a:r>
            <a:endParaRPr lang="en-US" altLang="zh-TW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2" y="1831523"/>
            <a:ext cx="5070764" cy="24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2" y="4785569"/>
            <a:ext cx="2876550" cy="60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1831523"/>
            <a:ext cx="4865173" cy="25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4799856"/>
            <a:ext cx="3000375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#2 </a:t>
            </a:r>
            <a:r>
              <a:rPr lang="zh-TW" altLang="en-US" dirty="0" smtClean="0"/>
              <a:t>檢查輸入字串的格式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檢查密碼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err="1" smtClean="0"/>
              <a:t>preg_match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097280" y="1733236"/>
            <a:ext cx="4937760" cy="736282"/>
          </a:xfrm>
        </p:spPr>
        <p:txBody>
          <a:bodyPr/>
          <a:lstStyle/>
          <a:p>
            <a:r>
              <a:rPr lang="zh-TW" altLang="en-US" dirty="0"/>
              <a:t>用法說明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091342" y="2350766"/>
            <a:ext cx="4937760" cy="397878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1200" dirty="0" err="1" smtClean="0"/>
              <a:t>preg_match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模板，輸入字串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模板用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en-US" altLang="zh-TW" sz="1200" dirty="0" smtClean="0"/>
              <a:t>……</a:t>
            </a:r>
            <a:r>
              <a:rPr lang="en-US" altLang="zh-TW" sz="1200" dirty="0" smtClean="0">
                <a:solidFill>
                  <a:srgbClr val="FF0000"/>
                </a:solidFill>
              </a:rPr>
              <a:t>/</a:t>
            </a:r>
            <a:r>
              <a:rPr lang="zh-TW" altLang="en-US" sz="1200" dirty="0" smtClean="0"/>
              <a:t>包含起來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^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句首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[0-9]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: </a:t>
            </a:r>
            <a:r>
              <a:rPr lang="en-US" altLang="zh-TW" sz="1200" dirty="0" smtClean="0"/>
              <a:t>0~9</a:t>
            </a:r>
            <a:r>
              <a:rPr lang="zh-TW" altLang="en-US" sz="1200" dirty="0" smtClean="0"/>
              <a:t>的數字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{7}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7</a:t>
            </a:r>
            <a:r>
              <a:rPr lang="zh-TW" altLang="en-US" sz="1200" dirty="0" smtClean="0"/>
              <a:t>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$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句尾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</a:t>
            </a:r>
            <a:r>
              <a:rPr lang="zh-TW" altLang="en-US" sz="1200" dirty="0" smtClean="0"/>
              <a:t> 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代表任意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字</a:t>
            </a:r>
            <a:r>
              <a:rPr lang="en-US" altLang="zh-TW" sz="1200" dirty="0" smtClean="0"/>
              <a:t>;   *</a:t>
            </a:r>
            <a:r>
              <a:rPr lang="zh-TW" altLang="en-US" sz="1200" dirty="0" smtClean="0"/>
              <a:t>代表前面的文字重複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字以上</a:t>
            </a:r>
            <a:r>
              <a:rPr lang="en-US" altLang="zh-TW" sz="1200" dirty="0" smtClean="0"/>
              <a:t>; 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.*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代表任意文字重複</a:t>
            </a:r>
            <a:r>
              <a:rPr lang="en-US" altLang="zh-TW" sz="1200" dirty="0" smtClean="0"/>
              <a:t>0</a:t>
            </a:r>
            <a:r>
              <a:rPr lang="zh-TW" altLang="en-US" sz="1200" dirty="0" smtClean="0"/>
              <a:t>次以上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.*[a-z])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任意位置，包含</a:t>
            </a:r>
            <a:r>
              <a:rPr lang="zh-TW" altLang="en-US" sz="1200" dirty="0" smtClean="0"/>
              <a:t>小寫英文字母 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 .*[A-Z</a:t>
            </a:r>
            <a:r>
              <a:rPr lang="en-US" altLang="zh-TW" sz="1200" dirty="0" smtClean="0">
                <a:solidFill>
                  <a:srgbClr val="FF0000"/>
                </a:solidFill>
              </a:rPr>
              <a:t>]): </a:t>
            </a:r>
            <a:r>
              <a:rPr lang="zh-TW" altLang="en-US" sz="1200" dirty="0" smtClean="0"/>
              <a:t>任意</a:t>
            </a:r>
            <a:r>
              <a:rPr lang="zh-TW" altLang="en-US" sz="1200" dirty="0"/>
              <a:t>位置，包含</a:t>
            </a:r>
            <a:r>
              <a:rPr lang="zh-TW" altLang="en-US" sz="1200" dirty="0" smtClean="0"/>
              <a:t>大寫</a:t>
            </a:r>
            <a:r>
              <a:rPr lang="zh-TW" altLang="en-US" sz="1200" dirty="0"/>
              <a:t>英文字母 </a:t>
            </a:r>
            <a:r>
              <a:rPr lang="en-US" altLang="zh-TW" sz="1200" dirty="0"/>
              <a:t>(</a:t>
            </a:r>
            <a:r>
              <a:rPr lang="en-US" altLang="zh-TW" sz="1200" dirty="0" err="1"/>
              <a:t>a~z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(?=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.*[0-9</a:t>
            </a:r>
            <a:r>
              <a:rPr lang="en-US" altLang="zh-TW" sz="1200" dirty="0" smtClean="0">
                <a:solidFill>
                  <a:srgbClr val="FF0000"/>
                </a:solidFill>
              </a:rPr>
              <a:t>]): </a:t>
            </a:r>
            <a:r>
              <a:rPr lang="zh-TW" altLang="en-US" sz="1200" dirty="0" smtClean="0"/>
              <a:t>任意</a:t>
            </a:r>
            <a:r>
              <a:rPr lang="zh-TW" altLang="en-US" sz="1200" dirty="0"/>
              <a:t>位置，包含</a:t>
            </a:r>
            <a:r>
              <a:rPr lang="zh-TW" altLang="en-US" sz="1200" dirty="0" smtClean="0"/>
              <a:t>數字</a:t>
            </a:r>
            <a:r>
              <a:rPr lang="en-US" altLang="zh-TW" sz="1200" dirty="0" smtClean="0"/>
              <a:t>(0~9)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[a-zA-Z0-9]: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zh-TW" altLang="en-US" sz="1200" dirty="0" smtClean="0"/>
              <a:t>小寫英文字母、大寫英文字母、數字各一個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{8,}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符合前項格式的文字</a:t>
            </a:r>
            <a:r>
              <a:rPr lang="en-US" altLang="zh-TW" sz="1200" dirty="0" smtClean="0"/>
              <a:t>8</a:t>
            </a:r>
            <a:r>
              <a:rPr lang="zh-TW" altLang="en-US" sz="1200" dirty="0" smtClean="0"/>
              <a:t>個以上</a:t>
            </a:r>
            <a:endParaRPr lang="en-US" altLang="zh-TW" sz="1200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[0-9]+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至少有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個數字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檢查輸入是否為數字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6948" y="1822302"/>
            <a:ext cx="4937760" cy="736282"/>
          </a:xfrm>
        </p:spPr>
        <p:txBody>
          <a:bodyPr/>
          <a:lstStyle/>
          <a:p>
            <a:r>
              <a:rPr lang="zh-TW" altLang="en-US" dirty="0" smtClean="0"/>
              <a:t>實際範例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68446" y="2279514"/>
            <a:ext cx="6251171" cy="3378200"/>
          </a:xfrm>
        </p:spPr>
        <p:txBody>
          <a:bodyPr>
            <a:normAutofit/>
          </a:bodyPr>
          <a:lstStyle/>
          <a:p>
            <a:r>
              <a:rPr lang="en-US" altLang="zh-TW" sz="1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checkmember.php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模板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</a:t>
            </a:r>
            <a:r>
              <a:rPr lang="pl-PL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/(?=.*[</a:t>
            </a:r>
            <a:r>
              <a:rPr lang="pl-PL" altLang="zh-TW" sz="14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a-z])(?=.*[A-Z])(?=.*[0-9])[a-zA-Z0-9]{8</a:t>
            </a:r>
            <a:r>
              <a:rPr lang="pl-PL" altLang="zh-TW" sz="1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,}/</a:t>
            </a:r>
            <a:endParaRPr lang="en-US" altLang="zh-TW" sz="1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44925" y="1736148"/>
            <a:ext cx="491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檢查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密碼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一個大寫英文、一個小寫英文、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數字長度需要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8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個位數以上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446" y="3027010"/>
            <a:ext cx="6147241" cy="30879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24763" y="2610853"/>
            <a:ext cx="4042611" cy="348915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3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5" y="4691619"/>
            <a:ext cx="3162300" cy="70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5" y="1869250"/>
            <a:ext cx="5854710" cy="25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22" y="1869250"/>
            <a:ext cx="5854710" cy="25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7806"/>
            <a:ext cx="3228975" cy="75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589315" y="2913413"/>
            <a:ext cx="1248888" cy="1979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572499" y="2911434"/>
            <a:ext cx="1248888" cy="1979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6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1211</TotalTime>
  <Words>808</Words>
  <Application>Microsoft Office PowerPoint</Application>
  <PresentationFormat>寬螢幕</PresentationFormat>
  <Paragraphs>146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Adobe 繁黑體 Std B</vt:lpstr>
      <vt:lpstr>Arial Unicode MS</vt:lpstr>
      <vt:lpstr>新細明體</vt:lpstr>
      <vt:lpstr>Calibri</vt:lpstr>
      <vt:lpstr>Calibri Light</vt:lpstr>
      <vt:lpstr>回顧</vt:lpstr>
      <vt:lpstr>網頁程式設計課程  PHP函式使用  輸入資料檢查技巧、正規表示式 檔案寫入、檔案上傳與圖片控制 建立資料庫、寫入資料庫</vt:lpstr>
      <vt:lpstr>學習大綱</vt:lpstr>
      <vt:lpstr>建立e-portfolio資料夾</vt:lpstr>
      <vt:lpstr>建立空白表單 addmember.php  -&gt; checkmember.php</vt:lpstr>
      <vt:lpstr>#1  Date(‘Y/m/d H:i:s’)取得現在日期與時間</vt:lpstr>
      <vt:lpstr>#2 檢查輸入字串的格式 (檢查學號) preg_match</vt:lpstr>
      <vt:lpstr>執行結果</vt:lpstr>
      <vt:lpstr>#2 檢查輸入字串的格式 (檢查密碼) preg_match</vt:lpstr>
      <vt:lpstr>執行結果</vt:lpstr>
      <vt:lpstr>#3 用MD5()將密碼加密</vt:lpstr>
      <vt:lpstr>MD5是甚麼?</vt:lpstr>
      <vt:lpstr>addmember.php 把密碼文字欄位設定為密碼型態</vt:lpstr>
      <vt:lpstr>#4 檢查輸入字串的格式 (檢查手機) preg_match</vt:lpstr>
      <vt:lpstr>執行結果</vt:lpstr>
      <vt:lpstr>課堂練習</vt:lpstr>
      <vt:lpstr>課堂練習  解答</vt:lpstr>
      <vt:lpstr>寫入檔案 文字檔&amp; JSON格式處理</vt:lpstr>
      <vt:lpstr>checkmember.php 加入寫入檔案的程式碼</vt:lpstr>
      <vt:lpstr>全部的程式碼</vt:lpstr>
      <vt:lpstr>檔案上傳與圖片控制功能</vt:lpstr>
      <vt:lpstr>注意事項</vt:lpstr>
      <vt:lpstr>設定form的MIME屬性</vt:lpstr>
      <vt:lpstr>上傳檔案(照片)程式 指定上傳到 images目錄</vt:lpstr>
      <vt:lpstr>執行結果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219</cp:revision>
  <cp:lastPrinted>2019-04-23T14:55:26Z</cp:lastPrinted>
  <dcterms:created xsi:type="dcterms:W3CDTF">2017-03-14T14:38:57Z</dcterms:created>
  <dcterms:modified xsi:type="dcterms:W3CDTF">2021-05-12T03:49:27Z</dcterms:modified>
</cp:coreProperties>
</file>