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85FDAE-D77C-4E3C-96ED-D9B40871FF3A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69DE4BF-9BA3-4760-94B6-1E48FC7A1BCA}">
      <dgm:prSet phldrT="[文字]"/>
      <dgm:spPr/>
      <dgm:t>
        <a:bodyPr/>
        <a:lstStyle/>
        <a:p>
          <a:r>
            <a:rPr lang="zh-TW" altLang="en-US" dirty="0" smtClean="0"/>
            <a:t>黑麥芽</a:t>
          </a:r>
          <a:r>
            <a:rPr lang="en-US" altLang="zh-TW" dirty="0" smtClean="0"/>
            <a:t>_</a:t>
          </a:r>
          <a:r>
            <a:rPr lang="zh-TW" altLang="en-US" dirty="0" smtClean="0"/>
            <a:t>草本潤喉糖</a:t>
          </a:r>
          <a:endParaRPr lang="zh-TW" altLang="en-US" dirty="0"/>
        </a:p>
      </dgm:t>
    </dgm:pt>
    <dgm:pt modelId="{53FFA90A-96F3-45B4-8439-C95DDF2B6880}" type="parTrans" cxnId="{7C4B8BFD-16AE-4CF5-A560-4B588C66F9C8}">
      <dgm:prSet/>
      <dgm:spPr/>
      <dgm:t>
        <a:bodyPr/>
        <a:lstStyle/>
        <a:p>
          <a:endParaRPr lang="zh-TW" altLang="en-US"/>
        </a:p>
      </dgm:t>
    </dgm:pt>
    <dgm:pt modelId="{FA317267-4706-4B2A-ADAA-487B48B39E1B}" type="sibTrans" cxnId="{7C4B8BFD-16AE-4CF5-A560-4B588C66F9C8}">
      <dgm:prSet/>
      <dgm:spPr/>
      <dgm:t>
        <a:bodyPr/>
        <a:lstStyle/>
        <a:p>
          <a:endParaRPr lang="zh-TW" altLang="en-US"/>
        </a:p>
      </dgm:t>
    </dgm:pt>
    <dgm:pt modelId="{B5799E67-1E28-4D63-9A99-91DD9A49A8A0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 smtClean="0"/>
            <a:t>會員</a:t>
          </a:r>
        </a:p>
      </dgm:t>
    </dgm:pt>
    <dgm:pt modelId="{0B684243-2577-4635-AE09-C2DB7072BB83}" type="parTrans" cxnId="{B4F0FEB9-D71E-48A6-A8D7-202A5E2853DD}">
      <dgm:prSet/>
      <dgm:spPr/>
      <dgm:t>
        <a:bodyPr/>
        <a:lstStyle/>
        <a:p>
          <a:endParaRPr lang="zh-TW" altLang="en-US"/>
        </a:p>
      </dgm:t>
    </dgm:pt>
    <dgm:pt modelId="{0C308D2C-9BC9-4EFB-8D0C-E45EAFDB8A41}" type="sibTrans" cxnId="{B4F0FEB9-D71E-48A6-A8D7-202A5E2853DD}">
      <dgm:prSet/>
      <dgm:spPr/>
      <dgm:t>
        <a:bodyPr/>
        <a:lstStyle/>
        <a:p>
          <a:endParaRPr lang="zh-TW" altLang="en-US"/>
        </a:p>
      </dgm:t>
    </dgm:pt>
    <dgm:pt modelId="{D03AA586-C3EA-4286-999B-AD28763C97F4}">
      <dgm:prSet phldrT="[文字]"/>
      <dgm:spPr/>
      <dgm:t>
        <a:bodyPr/>
        <a:lstStyle/>
        <a:p>
          <a:r>
            <a:rPr lang="zh-TW" altLang="en-US" dirty="0" smtClean="0"/>
            <a:t>會員資訊</a:t>
          </a:r>
          <a:endParaRPr lang="zh-TW" altLang="en-US" dirty="0"/>
        </a:p>
      </dgm:t>
    </dgm:pt>
    <dgm:pt modelId="{00FB78B7-A009-4450-94DB-FB5922C174ED}" type="parTrans" cxnId="{00124E2D-D746-40D5-B10F-91E99CA87825}">
      <dgm:prSet/>
      <dgm:spPr/>
      <dgm:t>
        <a:bodyPr/>
        <a:lstStyle/>
        <a:p>
          <a:endParaRPr lang="zh-TW" altLang="en-US"/>
        </a:p>
      </dgm:t>
    </dgm:pt>
    <dgm:pt modelId="{DD5D13B2-F6BC-4756-A8EA-C9C7699FB262}" type="sibTrans" cxnId="{00124E2D-D746-40D5-B10F-91E99CA87825}">
      <dgm:prSet/>
      <dgm:spPr/>
      <dgm:t>
        <a:bodyPr/>
        <a:lstStyle/>
        <a:p>
          <a:endParaRPr lang="zh-TW" altLang="en-US"/>
        </a:p>
      </dgm:t>
    </dgm:pt>
    <dgm:pt modelId="{2C62D94E-AA06-4BF5-A1DF-4BF1E748F178}">
      <dgm:prSet phldrT="[文字]"/>
      <dgm:spPr/>
      <dgm:t>
        <a:bodyPr/>
        <a:lstStyle/>
        <a:p>
          <a:r>
            <a:rPr lang="zh-TW" altLang="en-US" dirty="0" smtClean="0"/>
            <a:t>會員優惠</a:t>
          </a:r>
          <a:r>
            <a:rPr lang="en-US" altLang="zh-TW" dirty="0" smtClean="0"/>
            <a:t/>
          </a:r>
          <a:br>
            <a:rPr lang="en-US" altLang="zh-TW" dirty="0" smtClean="0"/>
          </a:br>
          <a:r>
            <a:rPr lang="en-US" altLang="zh-TW" dirty="0" smtClean="0"/>
            <a:t>(ex.</a:t>
          </a:r>
          <a:r>
            <a:rPr lang="zh-TW" altLang="en-US" dirty="0" smtClean="0"/>
            <a:t>母親節活動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3256F4C3-DCDF-4359-84B9-75A0A6D4317C}" type="parTrans" cxnId="{C1216416-F1A5-4BEB-BEAB-3D0DF51D1904}">
      <dgm:prSet/>
      <dgm:spPr/>
      <dgm:t>
        <a:bodyPr/>
        <a:lstStyle/>
        <a:p>
          <a:endParaRPr lang="zh-TW" altLang="en-US"/>
        </a:p>
      </dgm:t>
    </dgm:pt>
    <dgm:pt modelId="{C300B583-0B62-4DC8-ADDC-6B2FC0BCB283}" type="sibTrans" cxnId="{C1216416-F1A5-4BEB-BEAB-3D0DF51D1904}">
      <dgm:prSet/>
      <dgm:spPr/>
      <dgm:t>
        <a:bodyPr/>
        <a:lstStyle/>
        <a:p>
          <a:endParaRPr lang="zh-TW" altLang="en-US"/>
        </a:p>
      </dgm:t>
    </dgm:pt>
    <dgm:pt modelId="{8967B263-163B-4799-A6AD-1BE39616CF1E}">
      <dgm:prSet phldrT="[文字]"/>
      <dgm:spPr/>
      <dgm:t>
        <a:bodyPr/>
        <a:lstStyle/>
        <a:p>
          <a:endParaRPr lang="zh-TW" altLang="en-US" dirty="0"/>
        </a:p>
      </dgm:t>
    </dgm:pt>
    <dgm:pt modelId="{F2184CED-0F67-43A0-817C-1E5C4515A6DA}" type="parTrans" cxnId="{4A3176B5-2478-455B-A983-4E121DB21642}">
      <dgm:prSet/>
      <dgm:spPr/>
      <dgm:t>
        <a:bodyPr/>
        <a:lstStyle/>
        <a:p>
          <a:endParaRPr lang="zh-TW" altLang="en-US"/>
        </a:p>
      </dgm:t>
    </dgm:pt>
    <dgm:pt modelId="{DB1B39A6-4B08-46E1-A602-91B34A0E19E6}" type="sibTrans" cxnId="{4A3176B5-2478-455B-A983-4E121DB21642}">
      <dgm:prSet/>
      <dgm:spPr/>
      <dgm:t>
        <a:bodyPr/>
        <a:lstStyle/>
        <a:p>
          <a:endParaRPr lang="zh-TW" altLang="en-US"/>
        </a:p>
      </dgm:t>
    </dgm:pt>
    <dgm:pt modelId="{DB5051D9-1EB0-47E1-84CF-1DC44FAED2F9}">
      <dgm:prSet phldrT="[文字]"/>
      <dgm:spPr/>
      <dgm:t>
        <a:bodyPr/>
        <a:lstStyle/>
        <a:p>
          <a:endParaRPr lang="zh-TW" altLang="en-US" dirty="0"/>
        </a:p>
      </dgm:t>
    </dgm:pt>
    <dgm:pt modelId="{4B96A77C-5918-4FEB-AC3C-F43C1643310D}" type="parTrans" cxnId="{E103FA66-0D1A-4814-8760-752914F2434C}">
      <dgm:prSet/>
      <dgm:spPr/>
      <dgm:t>
        <a:bodyPr/>
        <a:lstStyle/>
        <a:p>
          <a:endParaRPr lang="zh-TW" altLang="en-US"/>
        </a:p>
      </dgm:t>
    </dgm:pt>
    <dgm:pt modelId="{975B99CE-5BB8-48B2-8AFC-557F3FEC0F1E}" type="sibTrans" cxnId="{E103FA66-0D1A-4814-8760-752914F2434C}">
      <dgm:prSet/>
      <dgm:spPr/>
      <dgm:t>
        <a:bodyPr/>
        <a:lstStyle/>
        <a:p>
          <a:endParaRPr lang="zh-TW" altLang="en-US"/>
        </a:p>
      </dgm:t>
    </dgm:pt>
    <dgm:pt modelId="{6A4E2068-F73D-4530-86AD-87BF1553041F}" type="pres">
      <dgm:prSet presAssocID="{D185FDAE-D77C-4E3C-96ED-D9B40871FF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47625A5A-3D25-479F-80A7-ED6FFF8B5296}" type="pres">
      <dgm:prSet presAssocID="{A69DE4BF-9BA3-4760-94B6-1E48FC7A1BCA}" presName="hierRoot1" presStyleCnt="0"/>
      <dgm:spPr/>
    </dgm:pt>
    <dgm:pt modelId="{46241DD1-ED1B-4351-A4FF-283DB1AAEC17}" type="pres">
      <dgm:prSet presAssocID="{A69DE4BF-9BA3-4760-94B6-1E48FC7A1BCA}" presName="composite" presStyleCnt="0"/>
      <dgm:spPr/>
    </dgm:pt>
    <dgm:pt modelId="{EBE5B98C-15B3-44DC-A74B-A1DBFC370893}" type="pres">
      <dgm:prSet presAssocID="{A69DE4BF-9BA3-4760-94B6-1E48FC7A1BCA}" presName="image" presStyleLbl="node0" presStyleIdx="0" presStyleCnt="1" custLinFactNeighborX="4833" custLinFactNeighborY="-5774"/>
      <dgm:spPr/>
    </dgm:pt>
    <dgm:pt modelId="{27B8A87D-EA30-4158-A153-18F19382FB49}" type="pres">
      <dgm:prSet presAssocID="{A69DE4BF-9BA3-4760-94B6-1E48FC7A1BCA}" presName="text" presStyleLbl="revTx" presStyleIdx="0" presStyleCnt="6" custScaleX="205557" custLinFactNeighborX="61058" custLinFactNeighborY="-552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BF83063-2F99-48D2-821C-C7172180B8DA}" type="pres">
      <dgm:prSet presAssocID="{A69DE4BF-9BA3-4760-94B6-1E48FC7A1BCA}" presName="hierChild2" presStyleCnt="0"/>
      <dgm:spPr/>
    </dgm:pt>
    <dgm:pt modelId="{881281CA-A3EA-4ACB-BCA8-B532F69CF1C0}" type="pres">
      <dgm:prSet presAssocID="{0B684243-2577-4635-AE09-C2DB7072BB83}" presName="Name10" presStyleLbl="parChTrans1D2" presStyleIdx="0" presStyleCnt="2"/>
      <dgm:spPr/>
      <dgm:t>
        <a:bodyPr/>
        <a:lstStyle/>
        <a:p>
          <a:endParaRPr lang="zh-TW" altLang="en-US"/>
        </a:p>
      </dgm:t>
    </dgm:pt>
    <dgm:pt modelId="{6B1EA1A9-6008-4780-B803-BDA93764F839}" type="pres">
      <dgm:prSet presAssocID="{B5799E67-1E28-4D63-9A99-91DD9A49A8A0}" presName="hierRoot2" presStyleCnt="0"/>
      <dgm:spPr/>
    </dgm:pt>
    <dgm:pt modelId="{2DD6CF1E-8F46-4186-AC52-81FB568625C4}" type="pres">
      <dgm:prSet presAssocID="{B5799E67-1E28-4D63-9A99-91DD9A49A8A0}" presName="composite2" presStyleCnt="0"/>
      <dgm:spPr/>
    </dgm:pt>
    <dgm:pt modelId="{F79F03DC-8121-413E-A24F-4B32EB181DC4}" type="pres">
      <dgm:prSet presAssocID="{B5799E67-1E28-4D63-9A99-91DD9A49A8A0}" presName="image2" presStyleLbl="node2" presStyleIdx="0" presStyleCnt="2"/>
      <dgm:spPr/>
    </dgm:pt>
    <dgm:pt modelId="{5F794811-EAC2-4138-89AD-357F1A6C43B2}" type="pres">
      <dgm:prSet presAssocID="{B5799E67-1E28-4D63-9A99-91DD9A49A8A0}" presName="text2" presStyleLbl="revTx" presStyleIdx="1" presStyleCnt="6" custFlipHor="1" custScaleX="116227" custLinFactNeighborX="14411" custLinFactNeighborY="-443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1883985-051A-490F-96DE-FBAB6FD61401}" type="pres">
      <dgm:prSet presAssocID="{B5799E67-1E28-4D63-9A99-91DD9A49A8A0}" presName="hierChild3" presStyleCnt="0"/>
      <dgm:spPr/>
    </dgm:pt>
    <dgm:pt modelId="{1E762AA3-943F-4E60-B01F-BBB1BE463732}" type="pres">
      <dgm:prSet presAssocID="{00FB78B7-A009-4450-94DB-FB5922C174ED}" presName="Name17" presStyleLbl="parChTrans1D3" presStyleIdx="0" presStyleCnt="3"/>
      <dgm:spPr/>
      <dgm:t>
        <a:bodyPr/>
        <a:lstStyle/>
        <a:p>
          <a:endParaRPr lang="zh-TW" altLang="en-US"/>
        </a:p>
      </dgm:t>
    </dgm:pt>
    <dgm:pt modelId="{A72D7A9D-EFD8-4E73-9F4C-113C169DA184}" type="pres">
      <dgm:prSet presAssocID="{D03AA586-C3EA-4286-999B-AD28763C97F4}" presName="hierRoot3" presStyleCnt="0"/>
      <dgm:spPr/>
    </dgm:pt>
    <dgm:pt modelId="{5121E88C-DAE1-4400-B6F0-EB0DBC95B6FF}" type="pres">
      <dgm:prSet presAssocID="{D03AA586-C3EA-4286-999B-AD28763C97F4}" presName="composite3" presStyleCnt="0"/>
      <dgm:spPr/>
    </dgm:pt>
    <dgm:pt modelId="{2000249C-8965-419D-A1A8-2E7B875646DF}" type="pres">
      <dgm:prSet presAssocID="{D03AA586-C3EA-4286-999B-AD28763C97F4}" presName="image3" presStyleLbl="node3" presStyleIdx="0" presStyleCnt="3"/>
      <dgm:spPr/>
    </dgm:pt>
    <dgm:pt modelId="{9B303789-7556-4618-A01E-F2408141E3A6}" type="pres">
      <dgm:prSet presAssocID="{D03AA586-C3EA-4286-999B-AD28763C97F4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3251E26-DFBB-4C08-A508-4722E88EBE12}" type="pres">
      <dgm:prSet presAssocID="{D03AA586-C3EA-4286-999B-AD28763C97F4}" presName="hierChild4" presStyleCnt="0"/>
      <dgm:spPr/>
    </dgm:pt>
    <dgm:pt modelId="{CE489A8A-00F1-4758-9353-06B30C9A0874}" type="pres">
      <dgm:prSet presAssocID="{3256F4C3-DCDF-4359-84B9-75A0A6D4317C}" presName="Name17" presStyleLbl="parChTrans1D3" presStyleIdx="1" presStyleCnt="3"/>
      <dgm:spPr/>
      <dgm:t>
        <a:bodyPr/>
        <a:lstStyle/>
        <a:p>
          <a:endParaRPr lang="zh-TW" altLang="en-US"/>
        </a:p>
      </dgm:t>
    </dgm:pt>
    <dgm:pt modelId="{D5C727D3-B7D5-4B8F-9A30-96C0007BF1E3}" type="pres">
      <dgm:prSet presAssocID="{2C62D94E-AA06-4BF5-A1DF-4BF1E748F178}" presName="hierRoot3" presStyleCnt="0"/>
      <dgm:spPr/>
    </dgm:pt>
    <dgm:pt modelId="{D7671F4F-2FC6-418B-B50E-FC6E805FC8BE}" type="pres">
      <dgm:prSet presAssocID="{2C62D94E-AA06-4BF5-A1DF-4BF1E748F178}" presName="composite3" presStyleCnt="0"/>
      <dgm:spPr/>
    </dgm:pt>
    <dgm:pt modelId="{42D5A7B4-1B72-404A-BD2D-10F48C7C1964}" type="pres">
      <dgm:prSet presAssocID="{2C62D94E-AA06-4BF5-A1DF-4BF1E748F178}" presName="image3" presStyleLbl="node3" presStyleIdx="1" presStyleCnt="3" custLinFactNeighborX="10673" custLinFactNeighborY="-32683"/>
      <dgm:spPr/>
    </dgm:pt>
    <dgm:pt modelId="{9429958B-1E7B-4FD8-8B43-87CDC67A62FA}" type="pres">
      <dgm:prSet presAssocID="{2C62D94E-AA06-4BF5-A1DF-4BF1E748F178}" presName="text3" presStyleLbl="revTx" presStyleIdx="3" presStyleCnt="6" custScaleX="159055" custScaleY="161975" custLinFactNeighborX="36726" custLinFactNeighborY="-577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7D4D769-2767-4C26-9B50-71B1D97C9162}" type="pres">
      <dgm:prSet presAssocID="{2C62D94E-AA06-4BF5-A1DF-4BF1E748F178}" presName="hierChild4" presStyleCnt="0"/>
      <dgm:spPr/>
    </dgm:pt>
    <dgm:pt modelId="{655B5F69-401D-46C4-8276-270E70434D00}" type="pres">
      <dgm:prSet presAssocID="{F2184CED-0F67-43A0-817C-1E5C4515A6DA}" presName="Name10" presStyleLbl="parChTrans1D2" presStyleIdx="1" presStyleCnt="2"/>
      <dgm:spPr/>
      <dgm:t>
        <a:bodyPr/>
        <a:lstStyle/>
        <a:p>
          <a:endParaRPr lang="zh-TW" altLang="en-US"/>
        </a:p>
      </dgm:t>
    </dgm:pt>
    <dgm:pt modelId="{A21ADB49-52BE-43C8-922F-C5DA56BCA7EE}" type="pres">
      <dgm:prSet presAssocID="{8967B263-163B-4799-A6AD-1BE39616CF1E}" presName="hierRoot2" presStyleCnt="0"/>
      <dgm:spPr/>
    </dgm:pt>
    <dgm:pt modelId="{72372A97-F2B8-4CE0-ACF7-567528C88865}" type="pres">
      <dgm:prSet presAssocID="{8967B263-163B-4799-A6AD-1BE39616CF1E}" presName="composite2" presStyleCnt="0"/>
      <dgm:spPr/>
    </dgm:pt>
    <dgm:pt modelId="{A345B294-31FC-4F22-9052-24E1B02588E4}" type="pres">
      <dgm:prSet presAssocID="{8967B263-163B-4799-A6AD-1BE39616CF1E}" presName="image2" presStyleLbl="node2" presStyleIdx="1" presStyleCnt="2"/>
      <dgm:spPr/>
      <dgm:t>
        <a:bodyPr/>
        <a:lstStyle/>
        <a:p>
          <a:endParaRPr lang="zh-TW" altLang="en-US"/>
        </a:p>
      </dgm:t>
    </dgm:pt>
    <dgm:pt modelId="{0B0DCCFC-46AC-471E-8787-EA8A9CD3A3E1}" type="pres">
      <dgm:prSet presAssocID="{8967B263-163B-4799-A6AD-1BE39616CF1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36EB851-B7FA-46F1-ABB5-733D83DBC095}" type="pres">
      <dgm:prSet presAssocID="{8967B263-163B-4799-A6AD-1BE39616CF1E}" presName="hierChild3" presStyleCnt="0"/>
      <dgm:spPr/>
    </dgm:pt>
    <dgm:pt modelId="{1375C35F-B90E-493B-9D1E-B262B4C3F947}" type="pres">
      <dgm:prSet presAssocID="{4B96A77C-5918-4FEB-AC3C-F43C1643310D}" presName="Name17" presStyleLbl="parChTrans1D3" presStyleIdx="2" presStyleCnt="3"/>
      <dgm:spPr/>
      <dgm:t>
        <a:bodyPr/>
        <a:lstStyle/>
        <a:p>
          <a:endParaRPr lang="zh-TW" altLang="en-US"/>
        </a:p>
      </dgm:t>
    </dgm:pt>
    <dgm:pt modelId="{CB74C5D2-EFE6-43A8-82AD-1BD7A9209E8B}" type="pres">
      <dgm:prSet presAssocID="{DB5051D9-1EB0-47E1-84CF-1DC44FAED2F9}" presName="hierRoot3" presStyleCnt="0"/>
      <dgm:spPr/>
    </dgm:pt>
    <dgm:pt modelId="{39D82B8D-C630-41A9-BC61-2E340CF80DB0}" type="pres">
      <dgm:prSet presAssocID="{DB5051D9-1EB0-47E1-84CF-1DC44FAED2F9}" presName="composite3" presStyleCnt="0"/>
      <dgm:spPr/>
    </dgm:pt>
    <dgm:pt modelId="{AC3B465D-483B-444C-83A8-EEF2F0F0DA06}" type="pres">
      <dgm:prSet presAssocID="{DB5051D9-1EB0-47E1-84CF-1DC44FAED2F9}" presName="image3" presStyleLbl="node3" presStyleIdx="2" presStyleCnt="3"/>
      <dgm:spPr/>
    </dgm:pt>
    <dgm:pt modelId="{B2356C50-A1A9-47FC-829E-832BD630F4A4}" type="pres">
      <dgm:prSet presAssocID="{DB5051D9-1EB0-47E1-84CF-1DC44FAED2F9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54B5A8-8A12-4798-81B6-1E959711918A}" type="pres">
      <dgm:prSet presAssocID="{DB5051D9-1EB0-47E1-84CF-1DC44FAED2F9}" presName="hierChild4" presStyleCnt="0"/>
      <dgm:spPr/>
    </dgm:pt>
  </dgm:ptLst>
  <dgm:cxnLst>
    <dgm:cxn modelId="{96842ABD-333C-4B01-AFDD-E301D31C6EE2}" type="presOf" srcId="{D03AA586-C3EA-4286-999B-AD28763C97F4}" destId="{9B303789-7556-4618-A01E-F2408141E3A6}" srcOrd="0" destOrd="0" presId="urn:microsoft.com/office/officeart/2009/layout/CirclePictureHierarchy"/>
    <dgm:cxn modelId="{BB91D7E9-D82E-4D48-9799-741E344BDC41}" type="presOf" srcId="{D185FDAE-D77C-4E3C-96ED-D9B40871FF3A}" destId="{6A4E2068-F73D-4530-86AD-87BF1553041F}" srcOrd="0" destOrd="0" presId="urn:microsoft.com/office/officeart/2009/layout/CirclePictureHierarchy"/>
    <dgm:cxn modelId="{B4F0FEB9-D71E-48A6-A8D7-202A5E2853DD}" srcId="{A69DE4BF-9BA3-4760-94B6-1E48FC7A1BCA}" destId="{B5799E67-1E28-4D63-9A99-91DD9A49A8A0}" srcOrd="0" destOrd="0" parTransId="{0B684243-2577-4635-AE09-C2DB7072BB83}" sibTransId="{0C308D2C-9BC9-4EFB-8D0C-E45EAFDB8A41}"/>
    <dgm:cxn modelId="{E9F3F1AA-5CBC-4C48-802C-64642BADDE52}" type="presOf" srcId="{A69DE4BF-9BA3-4760-94B6-1E48FC7A1BCA}" destId="{27B8A87D-EA30-4158-A153-18F19382FB49}" srcOrd="0" destOrd="0" presId="urn:microsoft.com/office/officeart/2009/layout/CirclePictureHierarchy"/>
    <dgm:cxn modelId="{E103FA66-0D1A-4814-8760-752914F2434C}" srcId="{8967B263-163B-4799-A6AD-1BE39616CF1E}" destId="{DB5051D9-1EB0-47E1-84CF-1DC44FAED2F9}" srcOrd="0" destOrd="0" parTransId="{4B96A77C-5918-4FEB-AC3C-F43C1643310D}" sibTransId="{975B99CE-5BB8-48B2-8AFC-557F3FEC0F1E}"/>
    <dgm:cxn modelId="{75E1F6D2-98D6-4B4F-B23A-7712687628A1}" type="presOf" srcId="{4B96A77C-5918-4FEB-AC3C-F43C1643310D}" destId="{1375C35F-B90E-493B-9D1E-B262B4C3F947}" srcOrd="0" destOrd="0" presId="urn:microsoft.com/office/officeart/2009/layout/CirclePictureHierarchy"/>
    <dgm:cxn modelId="{F7C1E466-4C13-4B5A-AB4F-F4D2B0BC78E5}" type="presOf" srcId="{DB5051D9-1EB0-47E1-84CF-1DC44FAED2F9}" destId="{B2356C50-A1A9-47FC-829E-832BD630F4A4}" srcOrd="0" destOrd="0" presId="urn:microsoft.com/office/officeart/2009/layout/CirclePictureHierarchy"/>
    <dgm:cxn modelId="{7C4B8BFD-16AE-4CF5-A560-4B588C66F9C8}" srcId="{D185FDAE-D77C-4E3C-96ED-D9B40871FF3A}" destId="{A69DE4BF-9BA3-4760-94B6-1E48FC7A1BCA}" srcOrd="0" destOrd="0" parTransId="{53FFA90A-96F3-45B4-8439-C95DDF2B6880}" sibTransId="{FA317267-4706-4B2A-ADAA-487B48B39E1B}"/>
    <dgm:cxn modelId="{4A3176B5-2478-455B-A983-4E121DB21642}" srcId="{A69DE4BF-9BA3-4760-94B6-1E48FC7A1BCA}" destId="{8967B263-163B-4799-A6AD-1BE39616CF1E}" srcOrd="1" destOrd="0" parTransId="{F2184CED-0F67-43A0-817C-1E5C4515A6DA}" sibTransId="{DB1B39A6-4B08-46E1-A602-91B34A0E19E6}"/>
    <dgm:cxn modelId="{238F4A71-36A5-4DC2-97B3-8504F1826859}" type="presOf" srcId="{B5799E67-1E28-4D63-9A99-91DD9A49A8A0}" destId="{5F794811-EAC2-4138-89AD-357F1A6C43B2}" srcOrd="0" destOrd="0" presId="urn:microsoft.com/office/officeart/2009/layout/CirclePictureHierarchy"/>
    <dgm:cxn modelId="{A28768B9-F649-4320-90D7-7A791ED903FE}" type="presOf" srcId="{3256F4C3-DCDF-4359-84B9-75A0A6D4317C}" destId="{CE489A8A-00F1-4758-9353-06B30C9A0874}" srcOrd="0" destOrd="0" presId="urn:microsoft.com/office/officeart/2009/layout/CirclePictureHierarchy"/>
    <dgm:cxn modelId="{00124E2D-D746-40D5-B10F-91E99CA87825}" srcId="{B5799E67-1E28-4D63-9A99-91DD9A49A8A0}" destId="{D03AA586-C3EA-4286-999B-AD28763C97F4}" srcOrd="0" destOrd="0" parTransId="{00FB78B7-A009-4450-94DB-FB5922C174ED}" sibTransId="{DD5D13B2-F6BC-4756-A8EA-C9C7699FB262}"/>
    <dgm:cxn modelId="{1338509D-B48A-4DF9-8353-5C5511B49818}" type="presOf" srcId="{8967B263-163B-4799-A6AD-1BE39616CF1E}" destId="{0B0DCCFC-46AC-471E-8787-EA8A9CD3A3E1}" srcOrd="0" destOrd="0" presId="urn:microsoft.com/office/officeart/2009/layout/CirclePictureHierarchy"/>
    <dgm:cxn modelId="{40D594FB-0DBE-4A69-B5F4-B241E79D9E9A}" type="presOf" srcId="{00FB78B7-A009-4450-94DB-FB5922C174ED}" destId="{1E762AA3-943F-4E60-B01F-BBB1BE463732}" srcOrd="0" destOrd="0" presId="urn:microsoft.com/office/officeart/2009/layout/CirclePictureHierarchy"/>
    <dgm:cxn modelId="{636CD849-FFF1-4DE8-B59C-738AE44E8F35}" type="presOf" srcId="{0B684243-2577-4635-AE09-C2DB7072BB83}" destId="{881281CA-A3EA-4ACB-BCA8-B532F69CF1C0}" srcOrd="0" destOrd="0" presId="urn:microsoft.com/office/officeart/2009/layout/CirclePictureHierarchy"/>
    <dgm:cxn modelId="{EBA046C7-9037-48DA-9B7B-A0B974143FED}" type="presOf" srcId="{2C62D94E-AA06-4BF5-A1DF-4BF1E748F178}" destId="{9429958B-1E7B-4FD8-8B43-87CDC67A62FA}" srcOrd="0" destOrd="0" presId="urn:microsoft.com/office/officeart/2009/layout/CirclePictureHierarchy"/>
    <dgm:cxn modelId="{2AE34D26-6AAF-4CA1-9CD2-64BACE4FC2BE}" type="presOf" srcId="{F2184CED-0F67-43A0-817C-1E5C4515A6DA}" destId="{655B5F69-401D-46C4-8276-270E70434D00}" srcOrd="0" destOrd="0" presId="urn:microsoft.com/office/officeart/2009/layout/CirclePictureHierarchy"/>
    <dgm:cxn modelId="{C1216416-F1A5-4BEB-BEAB-3D0DF51D1904}" srcId="{B5799E67-1E28-4D63-9A99-91DD9A49A8A0}" destId="{2C62D94E-AA06-4BF5-A1DF-4BF1E748F178}" srcOrd="1" destOrd="0" parTransId="{3256F4C3-DCDF-4359-84B9-75A0A6D4317C}" sibTransId="{C300B583-0B62-4DC8-ADDC-6B2FC0BCB283}"/>
    <dgm:cxn modelId="{5790C31F-F10A-44E2-8459-B54B6F93B0E8}" type="presParOf" srcId="{6A4E2068-F73D-4530-86AD-87BF1553041F}" destId="{47625A5A-3D25-479F-80A7-ED6FFF8B5296}" srcOrd="0" destOrd="0" presId="urn:microsoft.com/office/officeart/2009/layout/CirclePictureHierarchy"/>
    <dgm:cxn modelId="{3B6FE098-A9FC-479D-BC4D-99D9638E7A40}" type="presParOf" srcId="{47625A5A-3D25-479F-80A7-ED6FFF8B5296}" destId="{46241DD1-ED1B-4351-A4FF-283DB1AAEC17}" srcOrd="0" destOrd="0" presId="urn:microsoft.com/office/officeart/2009/layout/CirclePictureHierarchy"/>
    <dgm:cxn modelId="{E0B3B160-21A2-40D6-8061-23B9B4D352E8}" type="presParOf" srcId="{46241DD1-ED1B-4351-A4FF-283DB1AAEC17}" destId="{EBE5B98C-15B3-44DC-A74B-A1DBFC370893}" srcOrd="0" destOrd="0" presId="urn:microsoft.com/office/officeart/2009/layout/CirclePictureHierarchy"/>
    <dgm:cxn modelId="{33592411-F4DC-4793-854F-BE3B16FD094E}" type="presParOf" srcId="{46241DD1-ED1B-4351-A4FF-283DB1AAEC17}" destId="{27B8A87D-EA30-4158-A153-18F19382FB49}" srcOrd="1" destOrd="0" presId="urn:microsoft.com/office/officeart/2009/layout/CirclePictureHierarchy"/>
    <dgm:cxn modelId="{2EF1EFB7-A1FE-4A10-8159-6C094B8C2F42}" type="presParOf" srcId="{47625A5A-3D25-479F-80A7-ED6FFF8B5296}" destId="{6BF83063-2F99-48D2-821C-C7172180B8DA}" srcOrd="1" destOrd="0" presId="urn:microsoft.com/office/officeart/2009/layout/CirclePictureHierarchy"/>
    <dgm:cxn modelId="{27AB00E5-350E-4803-8792-FF3284AE2AA8}" type="presParOf" srcId="{6BF83063-2F99-48D2-821C-C7172180B8DA}" destId="{881281CA-A3EA-4ACB-BCA8-B532F69CF1C0}" srcOrd="0" destOrd="0" presId="urn:microsoft.com/office/officeart/2009/layout/CirclePictureHierarchy"/>
    <dgm:cxn modelId="{1E4B9533-2CE3-426A-8D59-11005C08D6B5}" type="presParOf" srcId="{6BF83063-2F99-48D2-821C-C7172180B8DA}" destId="{6B1EA1A9-6008-4780-B803-BDA93764F839}" srcOrd="1" destOrd="0" presId="urn:microsoft.com/office/officeart/2009/layout/CirclePictureHierarchy"/>
    <dgm:cxn modelId="{7CED83DF-D982-4C2F-B2A0-958E24703E94}" type="presParOf" srcId="{6B1EA1A9-6008-4780-B803-BDA93764F839}" destId="{2DD6CF1E-8F46-4186-AC52-81FB568625C4}" srcOrd="0" destOrd="0" presId="urn:microsoft.com/office/officeart/2009/layout/CirclePictureHierarchy"/>
    <dgm:cxn modelId="{B88BCC6B-CB7B-43B8-AD75-E706D83F17A0}" type="presParOf" srcId="{2DD6CF1E-8F46-4186-AC52-81FB568625C4}" destId="{F79F03DC-8121-413E-A24F-4B32EB181DC4}" srcOrd="0" destOrd="0" presId="urn:microsoft.com/office/officeart/2009/layout/CirclePictureHierarchy"/>
    <dgm:cxn modelId="{EFDE7280-45FB-4C54-B6E0-22AC435E95AD}" type="presParOf" srcId="{2DD6CF1E-8F46-4186-AC52-81FB568625C4}" destId="{5F794811-EAC2-4138-89AD-357F1A6C43B2}" srcOrd="1" destOrd="0" presId="urn:microsoft.com/office/officeart/2009/layout/CirclePictureHierarchy"/>
    <dgm:cxn modelId="{081CC148-054D-4FC0-A489-FDBAA0D0BAA7}" type="presParOf" srcId="{6B1EA1A9-6008-4780-B803-BDA93764F839}" destId="{E1883985-051A-490F-96DE-FBAB6FD61401}" srcOrd="1" destOrd="0" presId="urn:microsoft.com/office/officeart/2009/layout/CirclePictureHierarchy"/>
    <dgm:cxn modelId="{441A2EF9-BC05-4BC2-8D10-2AD58A4B23BD}" type="presParOf" srcId="{E1883985-051A-490F-96DE-FBAB6FD61401}" destId="{1E762AA3-943F-4E60-B01F-BBB1BE463732}" srcOrd="0" destOrd="0" presId="urn:microsoft.com/office/officeart/2009/layout/CirclePictureHierarchy"/>
    <dgm:cxn modelId="{AD3BC706-447B-4024-8D6E-1082B1FB9627}" type="presParOf" srcId="{E1883985-051A-490F-96DE-FBAB6FD61401}" destId="{A72D7A9D-EFD8-4E73-9F4C-113C169DA184}" srcOrd="1" destOrd="0" presId="urn:microsoft.com/office/officeart/2009/layout/CirclePictureHierarchy"/>
    <dgm:cxn modelId="{912EA4F4-4088-465A-9D3A-AC9EEE8B5129}" type="presParOf" srcId="{A72D7A9D-EFD8-4E73-9F4C-113C169DA184}" destId="{5121E88C-DAE1-4400-B6F0-EB0DBC95B6FF}" srcOrd="0" destOrd="0" presId="urn:microsoft.com/office/officeart/2009/layout/CirclePictureHierarchy"/>
    <dgm:cxn modelId="{7191E81B-7B72-4B02-BFCD-D8361963ED7B}" type="presParOf" srcId="{5121E88C-DAE1-4400-B6F0-EB0DBC95B6FF}" destId="{2000249C-8965-419D-A1A8-2E7B875646DF}" srcOrd="0" destOrd="0" presId="urn:microsoft.com/office/officeart/2009/layout/CirclePictureHierarchy"/>
    <dgm:cxn modelId="{79077E38-DB77-4666-BC23-FBE9961B303B}" type="presParOf" srcId="{5121E88C-DAE1-4400-B6F0-EB0DBC95B6FF}" destId="{9B303789-7556-4618-A01E-F2408141E3A6}" srcOrd="1" destOrd="0" presId="urn:microsoft.com/office/officeart/2009/layout/CirclePictureHierarchy"/>
    <dgm:cxn modelId="{89A931AE-A05E-4CC0-BE09-885FAEDE4728}" type="presParOf" srcId="{A72D7A9D-EFD8-4E73-9F4C-113C169DA184}" destId="{C3251E26-DFBB-4C08-A508-4722E88EBE12}" srcOrd="1" destOrd="0" presId="urn:microsoft.com/office/officeart/2009/layout/CirclePictureHierarchy"/>
    <dgm:cxn modelId="{E1EBE83E-876F-4E1F-AD24-AB44EC972211}" type="presParOf" srcId="{E1883985-051A-490F-96DE-FBAB6FD61401}" destId="{CE489A8A-00F1-4758-9353-06B30C9A0874}" srcOrd="2" destOrd="0" presId="urn:microsoft.com/office/officeart/2009/layout/CirclePictureHierarchy"/>
    <dgm:cxn modelId="{FBFB4BED-A78B-403E-97ED-A091AAF0BE70}" type="presParOf" srcId="{E1883985-051A-490F-96DE-FBAB6FD61401}" destId="{D5C727D3-B7D5-4B8F-9A30-96C0007BF1E3}" srcOrd="3" destOrd="0" presId="urn:microsoft.com/office/officeart/2009/layout/CirclePictureHierarchy"/>
    <dgm:cxn modelId="{FC7CC63B-77A7-4939-B643-0546139EB5D1}" type="presParOf" srcId="{D5C727D3-B7D5-4B8F-9A30-96C0007BF1E3}" destId="{D7671F4F-2FC6-418B-B50E-FC6E805FC8BE}" srcOrd="0" destOrd="0" presId="urn:microsoft.com/office/officeart/2009/layout/CirclePictureHierarchy"/>
    <dgm:cxn modelId="{A4D86021-CA2A-4BDE-A9A6-0E5C052D04E1}" type="presParOf" srcId="{D7671F4F-2FC6-418B-B50E-FC6E805FC8BE}" destId="{42D5A7B4-1B72-404A-BD2D-10F48C7C1964}" srcOrd="0" destOrd="0" presId="urn:microsoft.com/office/officeart/2009/layout/CirclePictureHierarchy"/>
    <dgm:cxn modelId="{317D5F9C-FBEB-42F2-9CF5-0CE457F1D3CD}" type="presParOf" srcId="{D7671F4F-2FC6-418B-B50E-FC6E805FC8BE}" destId="{9429958B-1E7B-4FD8-8B43-87CDC67A62FA}" srcOrd="1" destOrd="0" presId="urn:microsoft.com/office/officeart/2009/layout/CirclePictureHierarchy"/>
    <dgm:cxn modelId="{701B4FDE-A66D-47BF-A1AC-FBC2118805DD}" type="presParOf" srcId="{D5C727D3-B7D5-4B8F-9A30-96C0007BF1E3}" destId="{D7D4D769-2767-4C26-9B50-71B1D97C9162}" srcOrd="1" destOrd="0" presId="urn:microsoft.com/office/officeart/2009/layout/CirclePictureHierarchy"/>
    <dgm:cxn modelId="{E3CF3A0F-ADD3-4D1A-B3E6-69A0150B6528}" type="presParOf" srcId="{6BF83063-2F99-48D2-821C-C7172180B8DA}" destId="{655B5F69-401D-46C4-8276-270E70434D00}" srcOrd="2" destOrd="0" presId="urn:microsoft.com/office/officeart/2009/layout/CirclePictureHierarchy"/>
    <dgm:cxn modelId="{5BD23780-068F-4BBC-A3E1-DC173B767963}" type="presParOf" srcId="{6BF83063-2F99-48D2-821C-C7172180B8DA}" destId="{A21ADB49-52BE-43C8-922F-C5DA56BCA7EE}" srcOrd="3" destOrd="0" presId="urn:microsoft.com/office/officeart/2009/layout/CirclePictureHierarchy"/>
    <dgm:cxn modelId="{35A520E6-C580-47ED-A493-5D24556C99C6}" type="presParOf" srcId="{A21ADB49-52BE-43C8-922F-C5DA56BCA7EE}" destId="{72372A97-F2B8-4CE0-ACF7-567528C88865}" srcOrd="0" destOrd="0" presId="urn:microsoft.com/office/officeart/2009/layout/CirclePictureHierarchy"/>
    <dgm:cxn modelId="{5B98D262-5368-472C-8F6B-3441398226ED}" type="presParOf" srcId="{72372A97-F2B8-4CE0-ACF7-567528C88865}" destId="{A345B294-31FC-4F22-9052-24E1B02588E4}" srcOrd="0" destOrd="0" presId="urn:microsoft.com/office/officeart/2009/layout/CirclePictureHierarchy"/>
    <dgm:cxn modelId="{ECA04084-FF47-440C-A352-242972BE0D06}" type="presParOf" srcId="{72372A97-F2B8-4CE0-ACF7-567528C88865}" destId="{0B0DCCFC-46AC-471E-8787-EA8A9CD3A3E1}" srcOrd="1" destOrd="0" presId="urn:microsoft.com/office/officeart/2009/layout/CirclePictureHierarchy"/>
    <dgm:cxn modelId="{97A147F6-5FDD-417F-9997-2AAC602B9699}" type="presParOf" srcId="{A21ADB49-52BE-43C8-922F-C5DA56BCA7EE}" destId="{A36EB851-B7FA-46F1-ABB5-733D83DBC095}" srcOrd="1" destOrd="0" presId="urn:microsoft.com/office/officeart/2009/layout/CirclePictureHierarchy"/>
    <dgm:cxn modelId="{2CA6DE83-DABC-4BDE-95DD-917FD0DAB0BA}" type="presParOf" srcId="{A36EB851-B7FA-46F1-ABB5-733D83DBC095}" destId="{1375C35F-B90E-493B-9D1E-B262B4C3F947}" srcOrd="0" destOrd="0" presId="urn:microsoft.com/office/officeart/2009/layout/CirclePictureHierarchy"/>
    <dgm:cxn modelId="{9B853BEA-E337-4859-AFDE-D2C19F38E467}" type="presParOf" srcId="{A36EB851-B7FA-46F1-ABB5-733D83DBC095}" destId="{CB74C5D2-EFE6-43A8-82AD-1BD7A9209E8B}" srcOrd="1" destOrd="0" presId="urn:microsoft.com/office/officeart/2009/layout/CirclePictureHierarchy"/>
    <dgm:cxn modelId="{F97EE9DE-15BE-4DB7-8B31-EF558188096E}" type="presParOf" srcId="{CB74C5D2-EFE6-43A8-82AD-1BD7A9209E8B}" destId="{39D82B8D-C630-41A9-BC61-2E340CF80DB0}" srcOrd="0" destOrd="0" presId="urn:microsoft.com/office/officeart/2009/layout/CirclePictureHierarchy"/>
    <dgm:cxn modelId="{6A128548-A147-4F72-B2EC-9895E729CEF3}" type="presParOf" srcId="{39D82B8D-C630-41A9-BC61-2E340CF80DB0}" destId="{AC3B465D-483B-444C-83A8-EEF2F0F0DA06}" srcOrd="0" destOrd="0" presId="urn:microsoft.com/office/officeart/2009/layout/CirclePictureHierarchy"/>
    <dgm:cxn modelId="{EE07E74E-FB43-4D3B-BCAD-BEB113CC192C}" type="presParOf" srcId="{39D82B8D-C630-41A9-BC61-2E340CF80DB0}" destId="{B2356C50-A1A9-47FC-829E-832BD630F4A4}" srcOrd="1" destOrd="0" presId="urn:microsoft.com/office/officeart/2009/layout/CirclePictureHierarchy"/>
    <dgm:cxn modelId="{F1E22E7E-D922-4017-942B-18B0827ABB88}" type="presParOf" srcId="{CB74C5D2-EFE6-43A8-82AD-1BD7A9209E8B}" destId="{E354B5A8-8A12-4798-81B6-1E959711918A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5C35F-B90E-493B-9D1E-B262B4C3F947}">
      <dsp:nvSpPr>
        <dsp:cNvPr id="0" name=""/>
        <dsp:cNvSpPr/>
      </dsp:nvSpPr>
      <dsp:spPr>
        <a:xfrm>
          <a:off x="6232890" y="2500613"/>
          <a:ext cx="91440" cy="3068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8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B5F69-401D-46C4-8276-270E70434D00}">
      <dsp:nvSpPr>
        <dsp:cNvPr id="0" name=""/>
        <dsp:cNvSpPr/>
      </dsp:nvSpPr>
      <dsp:spPr>
        <a:xfrm>
          <a:off x="3793649" y="1163496"/>
          <a:ext cx="2484960" cy="363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72"/>
              </a:lnTo>
              <a:lnTo>
                <a:pt x="2484960" y="210872"/>
              </a:lnTo>
              <a:lnTo>
                <a:pt x="2484960" y="36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89A8A-00F1-4758-9353-06B30C9A0874}">
      <dsp:nvSpPr>
        <dsp:cNvPr id="0" name=""/>
        <dsp:cNvSpPr/>
      </dsp:nvSpPr>
      <dsp:spPr>
        <a:xfrm>
          <a:off x="1985670" y="2500613"/>
          <a:ext cx="1286842" cy="290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15"/>
              </a:lnTo>
              <a:lnTo>
                <a:pt x="1286842" y="138115"/>
              </a:lnTo>
              <a:lnTo>
                <a:pt x="1286842" y="2903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62AA3-943F-4E60-B01F-BBB1BE463732}">
      <dsp:nvSpPr>
        <dsp:cNvPr id="0" name=""/>
        <dsp:cNvSpPr/>
      </dsp:nvSpPr>
      <dsp:spPr>
        <a:xfrm>
          <a:off x="489914" y="2500613"/>
          <a:ext cx="1495756" cy="306825"/>
        </a:xfrm>
        <a:custGeom>
          <a:avLst/>
          <a:gdLst/>
          <a:ahLst/>
          <a:cxnLst/>
          <a:rect l="0" t="0" r="0" b="0"/>
          <a:pathLst>
            <a:path>
              <a:moveTo>
                <a:pt x="1495756" y="0"/>
              </a:moveTo>
              <a:lnTo>
                <a:pt x="1495756" y="154630"/>
              </a:lnTo>
              <a:lnTo>
                <a:pt x="0" y="154630"/>
              </a:lnTo>
              <a:lnTo>
                <a:pt x="0" y="3068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281CA-A3EA-4ACB-BCA8-B532F69CF1C0}">
      <dsp:nvSpPr>
        <dsp:cNvPr id="0" name=""/>
        <dsp:cNvSpPr/>
      </dsp:nvSpPr>
      <dsp:spPr>
        <a:xfrm>
          <a:off x="1985670" y="1163496"/>
          <a:ext cx="1807978" cy="363067"/>
        </a:xfrm>
        <a:custGeom>
          <a:avLst/>
          <a:gdLst/>
          <a:ahLst/>
          <a:cxnLst/>
          <a:rect l="0" t="0" r="0" b="0"/>
          <a:pathLst>
            <a:path>
              <a:moveTo>
                <a:pt x="1807978" y="0"/>
              </a:moveTo>
              <a:lnTo>
                <a:pt x="1807978" y="210872"/>
              </a:lnTo>
              <a:lnTo>
                <a:pt x="0" y="210872"/>
              </a:lnTo>
              <a:lnTo>
                <a:pt x="0" y="36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5B98C-15B3-44DC-A74B-A1DBFC370893}">
      <dsp:nvSpPr>
        <dsp:cNvPr id="0" name=""/>
        <dsp:cNvSpPr/>
      </dsp:nvSpPr>
      <dsp:spPr>
        <a:xfrm>
          <a:off x="3306624" y="189445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8A87D-EA30-4158-A153-18F19382FB49}">
      <dsp:nvSpPr>
        <dsp:cNvPr id="0" name=""/>
        <dsp:cNvSpPr/>
      </dsp:nvSpPr>
      <dsp:spPr>
        <a:xfrm>
          <a:off x="4354568" y="189445"/>
          <a:ext cx="3003342" cy="97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黑麥芽</a:t>
          </a:r>
          <a:r>
            <a:rPr lang="en-US" altLang="zh-TW" sz="2500" kern="1200" dirty="0" smtClean="0"/>
            <a:t>_</a:t>
          </a:r>
          <a:r>
            <a:rPr lang="zh-TW" altLang="en-US" sz="2500" kern="1200" dirty="0" smtClean="0"/>
            <a:t>草本潤喉糖</a:t>
          </a:r>
          <a:endParaRPr lang="zh-TW" altLang="en-US" sz="2500" kern="1200" dirty="0"/>
        </a:p>
      </dsp:txBody>
      <dsp:txXfrm>
        <a:off x="4354568" y="189445"/>
        <a:ext cx="3003342" cy="974050"/>
      </dsp:txXfrm>
    </dsp:sp>
    <dsp:sp modelId="{F79F03DC-8121-413E-A24F-4B32EB181DC4}">
      <dsp:nvSpPr>
        <dsp:cNvPr id="0" name=""/>
        <dsp:cNvSpPr/>
      </dsp:nvSpPr>
      <dsp:spPr>
        <a:xfrm>
          <a:off x="1498645" y="1526563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94811-EAC2-4138-89AD-357F1A6C43B2}">
      <dsp:nvSpPr>
        <dsp:cNvPr id="0" name=""/>
        <dsp:cNvSpPr/>
      </dsp:nvSpPr>
      <dsp:spPr>
        <a:xfrm flipH="1">
          <a:off x="2564707" y="1480978"/>
          <a:ext cx="1698164" cy="97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500" kern="1200" dirty="0" smtClean="0"/>
            <a:t>會員</a:t>
          </a:r>
        </a:p>
      </dsp:txBody>
      <dsp:txXfrm>
        <a:off x="2564707" y="1480978"/>
        <a:ext cx="1698164" cy="974050"/>
      </dsp:txXfrm>
    </dsp:sp>
    <dsp:sp modelId="{2000249C-8965-419D-A1A8-2E7B875646DF}">
      <dsp:nvSpPr>
        <dsp:cNvPr id="0" name=""/>
        <dsp:cNvSpPr/>
      </dsp:nvSpPr>
      <dsp:spPr>
        <a:xfrm>
          <a:off x="2889" y="2807439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03789-7556-4618-A01E-F2408141E3A6}">
      <dsp:nvSpPr>
        <dsp:cNvPr id="0" name=""/>
        <dsp:cNvSpPr/>
      </dsp:nvSpPr>
      <dsp:spPr>
        <a:xfrm>
          <a:off x="976939" y="2805004"/>
          <a:ext cx="1461075" cy="97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會員資訊</a:t>
          </a:r>
          <a:endParaRPr lang="zh-TW" altLang="en-US" sz="2500" kern="1200" dirty="0"/>
        </a:p>
      </dsp:txBody>
      <dsp:txXfrm>
        <a:off x="976939" y="2805004"/>
        <a:ext cx="1461075" cy="974050"/>
      </dsp:txXfrm>
    </dsp:sp>
    <dsp:sp modelId="{42D5A7B4-1B72-404A-BD2D-10F48C7C1964}">
      <dsp:nvSpPr>
        <dsp:cNvPr id="0" name=""/>
        <dsp:cNvSpPr/>
      </dsp:nvSpPr>
      <dsp:spPr>
        <a:xfrm>
          <a:off x="2785487" y="2790924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9958B-1E7B-4FD8-8B43-87CDC67A62FA}">
      <dsp:nvSpPr>
        <dsp:cNvPr id="0" name=""/>
        <dsp:cNvSpPr/>
      </dsp:nvSpPr>
      <dsp:spPr>
        <a:xfrm>
          <a:off x="3760753" y="2748724"/>
          <a:ext cx="2323913" cy="15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會員優惠</a:t>
          </a:r>
          <a:r>
            <a:rPr lang="en-US" altLang="zh-TW" sz="2500" kern="1200" dirty="0" smtClean="0"/>
            <a:t/>
          </a:r>
          <a:br>
            <a:rPr lang="en-US" altLang="zh-TW" sz="2500" kern="1200" dirty="0" smtClean="0"/>
          </a:br>
          <a:r>
            <a:rPr lang="en-US" altLang="zh-TW" sz="2500" kern="1200" dirty="0" smtClean="0"/>
            <a:t>(ex.</a:t>
          </a:r>
          <a:r>
            <a:rPr lang="zh-TW" altLang="en-US" sz="2500" kern="1200" dirty="0" smtClean="0"/>
            <a:t>母親節活動</a:t>
          </a:r>
          <a:r>
            <a:rPr lang="en-US" altLang="zh-TW" sz="2500" kern="1200" dirty="0" smtClean="0"/>
            <a:t>)</a:t>
          </a:r>
          <a:endParaRPr lang="zh-TW" altLang="en-US" sz="2500" kern="1200" dirty="0"/>
        </a:p>
      </dsp:txBody>
      <dsp:txXfrm>
        <a:off x="3760753" y="2748724"/>
        <a:ext cx="2323913" cy="1577717"/>
      </dsp:txXfrm>
    </dsp:sp>
    <dsp:sp modelId="{A345B294-31FC-4F22-9052-24E1B02588E4}">
      <dsp:nvSpPr>
        <dsp:cNvPr id="0" name=""/>
        <dsp:cNvSpPr/>
      </dsp:nvSpPr>
      <dsp:spPr>
        <a:xfrm>
          <a:off x="5791584" y="1526563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DCCFC-46AC-471E-8787-EA8A9CD3A3E1}">
      <dsp:nvSpPr>
        <dsp:cNvPr id="0" name=""/>
        <dsp:cNvSpPr/>
      </dsp:nvSpPr>
      <dsp:spPr>
        <a:xfrm>
          <a:off x="6765635" y="1524128"/>
          <a:ext cx="1461075" cy="97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 dirty="0"/>
        </a:p>
      </dsp:txBody>
      <dsp:txXfrm>
        <a:off x="6765635" y="1524128"/>
        <a:ext cx="1461075" cy="974050"/>
      </dsp:txXfrm>
    </dsp:sp>
    <dsp:sp modelId="{AC3B465D-483B-444C-83A8-EEF2F0F0DA06}">
      <dsp:nvSpPr>
        <dsp:cNvPr id="0" name=""/>
        <dsp:cNvSpPr/>
      </dsp:nvSpPr>
      <dsp:spPr>
        <a:xfrm>
          <a:off x="5791584" y="2807439"/>
          <a:ext cx="974050" cy="97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56C50-A1A9-47FC-829E-832BD630F4A4}">
      <dsp:nvSpPr>
        <dsp:cNvPr id="0" name=""/>
        <dsp:cNvSpPr/>
      </dsp:nvSpPr>
      <dsp:spPr>
        <a:xfrm>
          <a:off x="6765635" y="2805004"/>
          <a:ext cx="1461075" cy="974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 dirty="0"/>
        </a:p>
      </dsp:txBody>
      <dsp:txXfrm>
        <a:off x="6765635" y="2805004"/>
        <a:ext cx="1461075" cy="974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E2F20438-5FFD-400D-9524-1C5ED49D6A7B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F23F7C8C-1FB1-4545-95A1-8FBC09AD8B7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355976" y="1772816"/>
            <a:ext cx="3888432" cy="1198104"/>
          </a:xfrm>
        </p:spPr>
        <p:txBody>
          <a:bodyPr>
            <a:normAutofit/>
          </a:bodyPr>
          <a:lstStyle/>
          <a:p>
            <a:r>
              <a:rPr lang="zh-TW" altLang="en-US" sz="4500" dirty="0" smtClean="0"/>
              <a:t>企業訪談合作</a:t>
            </a:r>
            <a:endParaRPr lang="zh-TW" altLang="en-US" sz="45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60032" y="4293096"/>
            <a:ext cx="3309803" cy="126062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zh-TW" altLang="en-US" sz="2500" dirty="0" smtClean="0"/>
              <a:t>黑麥芽</a:t>
            </a:r>
            <a:r>
              <a:rPr lang="en-US" altLang="zh-TW" sz="2500" dirty="0" smtClean="0"/>
              <a:t>_</a:t>
            </a:r>
            <a:r>
              <a:rPr lang="zh-TW" altLang="en-US" sz="2500" dirty="0" smtClean="0"/>
              <a:t>草本潤喉糖</a:t>
            </a:r>
            <a:endParaRPr lang="en-US" altLang="zh-TW" sz="2500" dirty="0" smtClean="0"/>
          </a:p>
          <a:p>
            <a:pPr marL="342900" indent="-342900">
              <a:buAutoNum type="arabicPeriod"/>
            </a:pPr>
            <a:r>
              <a:rPr lang="zh-TW" altLang="en-US" sz="2500" dirty="0" smtClean="0"/>
              <a:t>文忠行潤餅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4154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70805"/>
            <a:ext cx="8229600" cy="4626547"/>
          </a:xfrm>
        </p:spPr>
        <p:txBody>
          <a:bodyPr/>
          <a:lstStyle/>
          <a:p>
            <a:r>
              <a:rPr lang="zh-TW" altLang="en-US" sz="2800" dirty="0"/>
              <a:t>第八</a:t>
            </a:r>
            <a:r>
              <a:rPr lang="zh-TW" altLang="en-US" sz="2800" dirty="0" smtClean="0"/>
              <a:t>組</a:t>
            </a:r>
            <a:r>
              <a:rPr lang="en-US" altLang="zh-TW" sz="2800" dirty="0" smtClean="0"/>
              <a:t>_</a:t>
            </a:r>
            <a:r>
              <a:rPr lang="zh-TW" altLang="en-US" sz="2800" dirty="0" smtClean="0"/>
              <a:t>組員：</a:t>
            </a:r>
            <a:endParaRPr lang="en-US" altLang="zh-TW" sz="2800" dirty="0" smtClean="0"/>
          </a:p>
          <a:p>
            <a:r>
              <a:rPr lang="en-US" altLang="zh-TW" sz="2800" dirty="0" smtClean="0"/>
              <a:t>ADT099102_</a:t>
            </a:r>
            <a:r>
              <a:rPr lang="zh-TW" altLang="en-US" sz="2800" dirty="0" smtClean="0"/>
              <a:t>葉明耀</a:t>
            </a:r>
            <a:endParaRPr lang="en-US" altLang="zh-TW" sz="2800" dirty="0" smtClean="0"/>
          </a:p>
          <a:p>
            <a:r>
              <a:rPr lang="en-US" altLang="zh-TW" sz="2800" dirty="0" smtClean="0"/>
              <a:t>ADT099108_</a:t>
            </a:r>
            <a:r>
              <a:rPr lang="zh-TW" altLang="en-US" sz="2800" dirty="0" smtClean="0"/>
              <a:t>彭仲萱</a:t>
            </a:r>
            <a:endParaRPr lang="en-US" altLang="zh-TW" sz="2800" dirty="0" smtClean="0"/>
          </a:p>
          <a:p>
            <a:r>
              <a:rPr lang="en-US" altLang="zh-TW" sz="2800" dirty="0" smtClean="0"/>
              <a:t>ADT099126_</a:t>
            </a:r>
            <a:r>
              <a:rPr lang="zh-TW" altLang="en-US" sz="2800" dirty="0" smtClean="0"/>
              <a:t>程勝美</a:t>
            </a:r>
            <a:endParaRPr lang="en-US" altLang="zh-TW" sz="2800" dirty="0" smtClean="0"/>
          </a:p>
          <a:p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864" y="26977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數位內容科技</a:t>
            </a:r>
            <a:r>
              <a:rPr lang="en-US" altLang="zh-TW" dirty="0" smtClean="0"/>
              <a:t>_</a:t>
            </a:r>
            <a:r>
              <a:rPr lang="zh-TW" altLang="en-US" dirty="0"/>
              <a:t>網頁程式設計</a:t>
            </a:r>
          </a:p>
        </p:txBody>
      </p:sp>
    </p:spTree>
    <p:extLst>
      <p:ext uri="{BB962C8B-B14F-4D97-AF65-F5344CB8AC3E}">
        <p14:creationId xmlns:p14="http://schemas.microsoft.com/office/powerpoint/2010/main" val="23269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898797"/>
            <a:ext cx="8229600" cy="4626547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企業所需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 可加入會員</a:t>
            </a:r>
            <a:endParaRPr lang="en-US" altLang="zh-TW" sz="2800" dirty="0" smtClean="0"/>
          </a:p>
          <a:p>
            <a:r>
              <a:rPr lang="en-US" altLang="zh-TW" sz="2800" dirty="0" smtClean="0"/>
              <a:t>2.</a:t>
            </a:r>
            <a:r>
              <a:rPr lang="zh-TW" altLang="en-US" sz="2800" dirty="0" smtClean="0"/>
              <a:t> 會員優惠資訊</a:t>
            </a:r>
            <a:endParaRPr lang="en-US" altLang="zh-TW" sz="2800" dirty="0"/>
          </a:p>
          <a:p>
            <a:r>
              <a:rPr lang="en-US" altLang="zh-TW" sz="2800" dirty="0" smtClean="0"/>
              <a:t>3.</a:t>
            </a:r>
            <a:r>
              <a:rPr lang="zh-TW" altLang="en-US" sz="2800" dirty="0" smtClean="0"/>
              <a:t> 問卷調察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試</a:t>
            </a:r>
            <a:r>
              <a:rPr lang="zh-TW" altLang="en-US" sz="2800" dirty="0" smtClean="0"/>
              <a:t>吃回饋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/>
              <a:t>4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店家特色</a:t>
            </a:r>
            <a:endParaRPr lang="en-US" altLang="zh-TW" sz="2800" dirty="0" smtClean="0"/>
          </a:p>
          <a:p>
            <a:r>
              <a:rPr lang="en-US" altLang="zh-TW" sz="2800" dirty="0" smtClean="0"/>
              <a:t>5.</a:t>
            </a:r>
            <a:r>
              <a:rPr lang="zh-TW" altLang="en-US" sz="2800" dirty="0" smtClean="0"/>
              <a:t> 訂單</a:t>
            </a:r>
            <a:endParaRPr lang="en-US" altLang="zh-TW" sz="2800" dirty="0"/>
          </a:p>
          <a:p>
            <a:r>
              <a:rPr lang="en-US" altLang="zh-TW" sz="2800" dirty="0" smtClean="0"/>
              <a:t>6.</a:t>
            </a:r>
            <a:r>
              <a:rPr lang="zh-TW" altLang="en-US" sz="2800" dirty="0" smtClean="0"/>
              <a:t> 訂單數量與營收系統</a:t>
            </a:r>
            <a:endParaRPr lang="en-US" altLang="zh-TW" sz="2800" dirty="0" smtClean="0"/>
          </a:p>
          <a:p>
            <a:r>
              <a:rPr lang="en-US" altLang="zh-TW" sz="2800" dirty="0" smtClean="0"/>
              <a:t>7.</a:t>
            </a:r>
            <a:r>
              <a:rPr lang="zh-TW" altLang="en-US" sz="2800" dirty="0" smtClean="0"/>
              <a:t> </a:t>
            </a:r>
            <a:r>
              <a:rPr lang="en-US" altLang="zh-TW" sz="2800" dirty="0"/>
              <a:t>Q&amp;A</a:t>
            </a:r>
            <a:r>
              <a:rPr lang="zh-TW" altLang="en-US" sz="2800" dirty="0"/>
              <a:t> </a:t>
            </a:r>
            <a:endParaRPr lang="en-US" altLang="zh-TW" sz="28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zh-TW" altLang="en-US" dirty="0"/>
              <a:t>黑麥芽</a:t>
            </a:r>
            <a:r>
              <a:rPr lang="en-US" altLang="zh-TW" dirty="0"/>
              <a:t>_</a:t>
            </a:r>
            <a:r>
              <a:rPr lang="zh-TW" altLang="en-US" dirty="0"/>
              <a:t>草本潤喉糖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54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124565"/>
              </p:ext>
            </p:extLst>
          </p:nvPr>
        </p:nvGraphicFramePr>
        <p:xfrm>
          <a:off x="457200" y="1500188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草本潤喉</a:t>
            </a:r>
            <a:r>
              <a:rPr lang="zh-TW" altLang="en-US" dirty="0" smtClean="0"/>
              <a:t>糖</a:t>
            </a:r>
            <a:r>
              <a:rPr lang="en-US" altLang="zh-TW" dirty="0" smtClean="0"/>
              <a:t>_</a:t>
            </a:r>
            <a:r>
              <a:rPr lang="zh-TW" altLang="en-US" dirty="0" smtClean="0"/>
              <a:t>網頁構想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247085" y="3447408"/>
            <a:ext cx="170993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dirty="0" smtClean="0"/>
              <a:t>喉糖介紹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370613" y="458286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特色介紹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溫和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182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26547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企業所需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r>
              <a:rPr lang="en-US" altLang="zh-TW" sz="2800" dirty="0" smtClean="0"/>
              <a:t>1</a:t>
            </a:r>
            <a:r>
              <a:rPr lang="en-US" altLang="zh-TW" sz="2800" dirty="0"/>
              <a:t>.</a:t>
            </a:r>
            <a:r>
              <a:rPr lang="zh-TW" altLang="en-US" sz="2800" dirty="0"/>
              <a:t> </a:t>
            </a:r>
            <a:r>
              <a:rPr lang="zh-TW" altLang="en-US" sz="2800" dirty="0" smtClean="0"/>
              <a:t>店家特色</a:t>
            </a:r>
            <a:endParaRPr lang="en-US" altLang="zh-TW" sz="2800" dirty="0" smtClean="0"/>
          </a:p>
          <a:p>
            <a:r>
              <a:rPr lang="en-US" altLang="zh-TW" sz="2800" dirty="0" smtClean="0"/>
              <a:t>2</a:t>
            </a:r>
            <a:r>
              <a:rPr lang="en-US" altLang="zh-TW" sz="2800" dirty="0"/>
              <a:t>.</a:t>
            </a:r>
            <a:r>
              <a:rPr lang="zh-TW" altLang="en-US" sz="2800" dirty="0"/>
              <a:t> 潤餅</a:t>
            </a:r>
            <a:r>
              <a:rPr lang="zh-TW" altLang="en-US" sz="2800" dirty="0" smtClean="0"/>
              <a:t>照片</a:t>
            </a:r>
            <a:endParaRPr lang="en-US" altLang="zh-TW" sz="2800" dirty="0" smtClean="0"/>
          </a:p>
          <a:p>
            <a:r>
              <a:rPr lang="en-US" altLang="zh-TW" sz="2800" dirty="0" smtClean="0"/>
              <a:t>3</a:t>
            </a:r>
            <a:r>
              <a:rPr lang="en-US" altLang="zh-TW" sz="2800" dirty="0"/>
              <a:t>.</a:t>
            </a:r>
            <a:r>
              <a:rPr lang="zh-TW" altLang="en-US" sz="2800" dirty="0"/>
              <a:t> </a:t>
            </a:r>
            <a:r>
              <a:rPr lang="zh-TW" altLang="en-US" sz="2800" dirty="0" smtClean="0"/>
              <a:t>製作過程介紹</a:t>
            </a:r>
            <a:endParaRPr lang="en-US" altLang="zh-TW" sz="2800" dirty="0"/>
          </a:p>
          <a:p>
            <a:r>
              <a:rPr lang="en-US" altLang="zh-TW" sz="2800" dirty="0"/>
              <a:t>4.</a:t>
            </a:r>
            <a:r>
              <a:rPr lang="zh-TW" altLang="en-US" sz="2800" dirty="0"/>
              <a:t> </a:t>
            </a:r>
            <a:r>
              <a:rPr lang="zh-TW" altLang="en-US" sz="2800" dirty="0" smtClean="0"/>
              <a:t>加熱教學</a:t>
            </a:r>
            <a:endParaRPr lang="en-US" altLang="zh-TW" sz="2800" dirty="0" smtClean="0"/>
          </a:p>
          <a:p>
            <a:r>
              <a:rPr lang="en-US" altLang="zh-TW" sz="2800" dirty="0" smtClean="0"/>
              <a:t>5</a:t>
            </a:r>
            <a:r>
              <a:rPr lang="en-US" altLang="zh-TW" sz="2800" dirty="0"/>
              <a:t>.</a:t>
            </a:r>
            <a:r>
              <a:rPr lang="zh-TW" altLang="en-US" sz="2800" dirty="0"/>
              <a:t> </a:t>
            </a:r>
            <a:r>
              <a:rPr lang="zh-TW" altLang="en-US" sz="2800" dirty="0" smtClean="0"/>
              <a:t>訂單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宅配</a:t>
            </a:r>
            <a:r>
              <a:rPr lang="en-US" altLang="zh-TW" sz="2800" dirty="0" smtClean="0"/>
              <a:t>)</a:t>
            </a:r>
            <a:endParaRPr lang="en-US" altLang="zh-TW" sz="2800" dirty="0"/>
          </a:p>
          <a:p>
            <a:r>
              <a:rPr lang="en-US" altLang="zh-TW" sz="2800" dirty="0"/>
              <a:t>6.</a:t>
            </a:r>
            <a:r>
              <a:rPr lang="zh-TW" altLang="en-US" sz="2800" dirty="0"/>
              <a:t> </a:t>
            </a:r>
            <a:r>
              <a:rPr lang="en-US" altLang="zh-TW" sz="2800" dirty="0"/>
              <a:t>Q&amp;A</a:t>
            </a:r>
            <a:r>
              <a:rPr lang="zh-TW" altLang="en-US" sz="2800" dirty="0"/>
              <a:t> </a:t>
            </a:r>
            <a:endParaRPr lang="en-US" altLang="zh-TW" sz="2800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文忠行潤</a:t>
            </a:r>
            <a:r>
              <a:rPr lang="zh-TW" altLang="en-US" dirty="0" smtClean="0"/>
              <a:t>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38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260648" y="2601668"/>
            <a:ext cx="1584176" cy="160541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文忠行潤</a:t>
            </a:r>
            <a:r>
              <a:rPr lang="zh-TW" altLang="en-US" dirty="0" smtClean="0"/>
              <a:t>餅</a:t>
            </a:r>
            <a:r>
              <a:rPr lang="en-US" altLang="zh-TW" dirty="0" smtClean="0"/>
              <a:t>_</a:t>
            </a:r>
            <a:r>
              <a:rPr lang="zh-TW" altLang="en-US" dirty="0" smtClean="0"/>
              <a:t>網頁構想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59832" y="2432725"/>
            <a:ext cx="2251992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000" dirty="0" smtClean="0"/>
              <a:t>文忠行潤餅</a:t>
            </a:r>
            <a:endParaRPr lang="zh-TW" altLang="en-US" sz="3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940223" y="3717032"/>
            <a:ext cx="615553" cy="1800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dirty="0" smtClean="0"/>
              <a:t>潤餅介紹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3020343" y="3743883"/>
            <a:ext cx="615553" cy="22774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dirty="0" smtClean="0"/>
              <a:t>潤餅照片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100463" y="3743883"/>
            <a:ext cx="615553" cy="22774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dirty="0" smtClean="0"/>
              <a:t>製作過程</a:t>
            </a:r>
            <a:endParaRPr lang="zh-TW" altLang="en-US" sz="28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5004048" y="3717032"/>
            <a:ext cx="615553" cy="21761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dirty="0" smtClean="0"/>
              <a:t>宅配</a:t>
            </a:r>
            <a:endParaRPr lang="zh-TW" altLang="en-US" sz="28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940152" y="3717032"/>
            <a:ext cx="615553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800" dirty="0" smtClean="0"/>
              <a:t>加熱教學</a:t>
            </a:r>
            <a:endParaRPr lang="zh-TW" altLang="en-US" sz="2800" dirty="0"/>
          </a:p>
        </p:txBody>
      </p:sp>
      <p:cxnSp>
        <p:nvCxnSpPr>
          <p:cNvPr id="12" name="直線單箭頭接點 11"/>
          <p:cNvCxnSpPr/>
          <p:nvPr/>
        </p:nvCxnSpPr>
        <p:spPr>
          <a:xfrm flipH="1">
            <a:off x="2401565" y="2986723"/>
            <a:ext cx="1378347" cy="58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H="1">
            <a:off x="3275856" y="2986723"/>
            <a:ext cx="824607" cy="58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>
            <a:off x="4283968" y="2986723"/>
            <a:ext cx="0" cy="58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572000" y="2986723"/>
            <a:ext cx="753417" cy="58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5004048" y="2986723"/>
            <a:ext cx="1138535" cy="58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5396631" y="2525058"/>
            <a:ext cx="90356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首頁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89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TC010219414[[fn=高山佈景主題]]</Template>
  <TotalTime>33</TotalTime>
  <Words>171</Words>
  <Application>Microsoft Office PowerPoint</Application>
  <PresentationFormat>如螢幕大小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高山峻嶺</vt:lpstr>
      <vt:lpstr>企業訪談合作</vt:lpstr>
      <vt:lpstr>數位內容科技_網頁程式設計</vt:lpstr>
      <vt:lpstr>黑麥芽_草本潤喉糖</vt:lpstr>
      <vt:lpstr>草本潤喉糖_網頁構想</vt:lpstr>
      <vt:lpstr>文忠行潤餅</vt:lpstr>
      <vt:lpstr>文忠行潤餅_網頁構想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企業訪談合作</dc:title>
  <dc:creator>user</dc:creator>
  <cp:lastModifiedBy>user</cp:lastModifiedBy>
  <cp:revision>9</cp:revision>
  <dcterms:created xsi:type="dcterms:W3CDTF">2012-04-25T07:33:06Z</dcterms:created>
  <dcterms:modified xsi:type="dcterms:W3CDTF">2012-04-25T08:08:11Z</dcterms:modified>
</cp:coreProperties>
</file>