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A932A3-3346-4789-8DA2-1DEB955960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449B58C-CC9F-4229-BA83-452A0720C336}">
      <dgm:prSet phldrT="[文字]"/>
      <dgm:spPr/>
      <dgm:t>
        <a:bodyPr/>
        <a:lstStyle/>
        <a:p>
          <a:r>
            <a:rPr lang="zh-TW" altLang="en-US" dirty="0" smtClean="0"/>
            <a:t>進版畫面</a:t>
          </a:r>
          <a:endParaRPr lang="zh-TW" altLang="en-US" dirty="0"/>
        </a:p>
      </dgm:t>
    </dgm:pt>
    <dgm:pt modelId="{5C10DD6E-BEDE-4664-88EE-2212D9AA08C9}" type="parTrans" cxnId="{CC8E983D-DDE8-43A0-A2FB-2686F3B5D634}">
      <dgm:prSet/>
      <dgm:spPr/>
      <dgm:t>
        <a:bodyPr/>
        <a:lstStyle/>
        <a:p>
          <a:endParaRPr lang="zh-TW" altLang="en-US"/>
        </a:p>
      </dgm:t>
    </dgm:pt>
    <dgm:pt modelId="{C53E88B7-F8DA-4596-ACE3-317592225C0B}" type="sibTrans" cxnId="{CC8E983D-DDE8-43A0-A2FB-2686F3B5D634}">
      <dgm:prSet/>
      <dgm:spPr/>
      <dgm:t>
        <a:bodyPr/>
        <a:lstStyle/>
        <a:p>
          <a:endParaRPr lang="zh-TW" altLang="en-US"/>
        </a:p>
      </dgm:t>
    </dgm:pt>
    <dgm:pt modelId="{99FE163C-D34F-4440-B4C2-C2B54510129B}" type="asst">
      <dgm:prSet phldrT="[文字]"/>
      <dgm:spPr/>
      <dgm:t>
        <a:bodyPr/>
        <a:lstStyle/>
        <a:p>
          <a:r>
            <a:rPr lang="zh-TW" altLang="en-US" dirty="0" smtClean="0"/>
            <a:t>首頁</a:t>
          </a:r>
          <a:endParaRPr lang="zh-TW" altLang="en-US" dirty="0"/>
        </a:p>
      </dgm:t>
    </dgm:pt>
    <dgm:pt modelId="{CAF2BFDB-9BE6-4F92-BD89-E8EED68B0BFC}" type="parTrans" cxnId="{BCE84304-13D5-4BAE-94CA-CB215A837D02}">
      <dgm:prSet/>
      <dgm:spPr/>
      <dgm:t>
        <a:bodyPr/>
        <a:lstStyle/>
        <a:p>
          <a:endParaRPr lang="zh-TW" altLang="en-US"/>
        </a:p>
      </dgm:t>
    </dgm:pt>
    <dgm:pt modelId="{2DE8F39E-79FE-4C40-A966-CE06613200DB}" type="sibTrans" cxnId="{BCE84304-13D5-4BAE-94CA-CB215A837D02}">
      <dgm:prSet/>
      <dgm:spPr/>
      <dgm:t>
        <a:bodyPr/>
        <a:lstStyle/>
        <a:p>
          <a:endParaRPr lang="zh-TW" altLang="en-US"/>
        </a:p>
      </dgm:t>
    </dgm:pt>
    <dgm:pt modelId="{2C705556-1BA3-4F15-84FE-0CA9371D1D8D}">
      <dgm:prSet phldrT="[文字]"/>
      <dgm:spPr/>
      <dgm:t>
        <a:bodyPr/>
        <a:lstStyle/>
        <a:p>
          <a:r>
            <a:rPr lang="zh-TW" altLang="en-US" dirty="0" smtClean="0"/>
            <a:t>關於我</a:t>
          </a:r>
          <a:endParaRPr lang="zh-TW" altLang="en-US" dirty="0"/>
        </a:p>
      </dgm:t>
    </dgm:pt>
    <dgm:pt modelId="{FFEED3E5-2096-4111-8EDF-3CE6F7C8E6A8}" type="parTrans" cxnId="{8E5F00A8-0760-4A82-8C9F-7692AF48BC98}">
      <dgm:prSet/>
      <dgm:spPr/>
      <dgm:t>
        <a:bodyPr/>
        <a:lstStyle/>
        <a:p>
          <a:endParaRPr lang="zh-TW" altLang="en-US"/>
        </a:p>
      </dgm:t>
    </dgm:pt>
    <dgm:pt modelId="{1B3238CD-DF3F-47D7-9625-1BE81959B370}" type="sibTrans" cxnId="{8E5F00A8-0760-4A82-8C9F-7692AF48BC98}">
      <dgm:prSet/>
      <dgm:spPr/>
      <dgm:t>
        <a:bodyPr/>
        <a:lstStyle/>
        <a:p>
          <a:endParaRPr lang="zh-TW" altLang="en-US"/>
        </a:p>
      </dgm:t>
    </dgm:pt>
    <dgm:pt modelId="{AAE8BDC0-FFDE-46B3-AE0B-300489E0F6EB}">
      <dgm:prSet phldrT="[文字]"/>
      <dgm:spPr/>
      <dgm:t>
        <a:bodyPr/>
        <a:lstStyle/>
        <a:p>
          <a:r>
            <a:rPr lang="zh-TW" altLang="en-US" dirty="0" smtClean="0"/>
            <a:t>產品介紹</a:t>
          </a:r>
          <a:endParaRPr lang="zh-TW" altLang="en-US" dirty="0"/>
        </a:p>
      </dgm:t>
    </dgm:pt>
    <dgm:pt modelId="{D730A030-F786-4C2C-8A22-E4A83C5AC676}" type="parTrans" cxnId="{C7038981-DB38-4069-8075-60508F83B17D}">
      <dgm:prSet/>
      <dgm:spPr/>
      <dgm:t>
        <a:bodyPr/>
        <a:lstStyle/>
        <a:p>
          <a:endParaRPr lang="zh-TW" altLang="en-US"/>
        </a:p>
      </dgm:t>
    </dgm:pt>
    <dgm:pt modelId="{A04A52C3-9766-4E8A-8904-114A2831C4FF}" type="sibTrans" cxnId="{C7038981-DB38-4069-8075-60508F83B17D}">
      <dgm:prSet/>
      <dgm:spPr/>
      <dgm:t>
        <a:bodyPr/>
        <a:lstStyle/>
        <a:p>
          <a:endParaRPr lang="zh-TW" altLang="en-US"/>
        </a:p>
      </dgm:t>
    </dgm:pt>
    <dgm:pt modelId="{9DC0DD52-2804-49A0-800D-00436C4D8769}">
      <dgm:prSet phldrT="[文字]"/>
      <dgm:spPr/>
      <dgm:t>
        <a:bodyPr/>
        <a:lstStyle/>
        <a:p>
          <a:r>
            <a:rPr lang="zh-TW" altLang="en-US" dirty="0" smtClean="0"/>
            <a:t>聯絡我</a:t>
          </a:r>
          <a:endParaRPr lang="zh-TW" altLang="en-US" dirty="0"/>
        </a:p>
      </dgm:t>
    </dgm:pt>
    <dgm:pt modelId="{E295EE3E-FCD7-4772-A38F-16DB16BA05BA}" type="parTrans" cxnId="{987C19C3-CA3B-43C5-AB9D-C82F90FA3D48}">
      <dgm:prSet/>
      <dgm:spPr/>
      <dgm:t>
        <a:bodyPr/>
        <a:lstStyle/>
        <a:p>
          <a:endParaRPr lang="zh-TW" altLang="en-US"/>
        </a:p>
      </dgm:t>
    </dgm:pt>
    <dgm:pt modelId="{8AEE82C6-A383-4C6F-926A-A4E4ABFA891C}" type="sibTrans" cxnId="{987C19C3-CA3B-43C5-AB9D-C82F90FA3D48}">
      <dgm:prSet/>
      <dgm:spPr/>
      <dgm:t>
        <a:bodyPr/>
        <a:lstStyle/>
        <a:p>
          <a:endParaRPr lang="zh-TW" altLang="en-US"/>
        </a:p>
      </dgm:t>
    </dgm:pt>
    <dgm:pt modelId="{F470B1F9-7B4E-4972-AC57-AD0171C0E8BC}">
      <dgm:prSet phldrT="[文字]"/>
      <dgm:spPr/>
      <dgm:t>
        <a:bodyPr/>
        <a:lstStyle/>
        <a:p>
          <a:r>
            <a:rPr lang="en-US" altLang="zh-TW" dirty="0" smtClean="0"/>
            <a:t>Facebook</a:t>
          </a:r>
          <a:r>
            <a:rPr lang="zh-TW" altLang="en-US" dirty="0" smtClean="0"/>
            <a:t>粉絲專業</a:t>
          </a:r>
          <a:endParaRPr lang="zh-TW" altLang="en-US" dirty="0"/>
        </a:p>
      </dgm:t>
    </dgm:pt>
    <dgm:pt modelId="{CC9C50AB-D1C0-4349-8646-007881CD5606}" type="parTrans" cxnId="{8653D6C1-A1F0-4C6B-A445-EA666F36FD35}">
      <dgm:prSet/>
      <dgm:spPr/>
      <dgm:t>
        <a:bodyPr/>
        <a:lstStyle/>
        <a:p>
          <a:endParaRPr lang="zh-TW" altLang="en-US"/>
        </a:p>
      </dgm:t>
    </dgm:pt>
    <dgm:pt modelId="{70B55A73-8345-4296-A021-2D57075BADD8}" type="sibTrans" cxnId="{8653D6C1-A1F0-4C6B-A445-EA666F36FD35}">
      <dgm:prSet/>
      <dgm:spPr/>
      <dgm:t>
        <a:bodyPr/>
        <a:lstStyle/>
        <a:p>
          <a:endParaRPr lang="zh-TW" altLang="en-US"/>
        </a:p>
      </dgm:t>
    </dgm:pt>
    <dgm:pt modelId="{5FBCB060-57C1-4984-B3E6-90DC98782ABF}" type="pres">
      <dgm:prSet presAssocID="{6DA932A3-3346-4789-8DA2-1DEB955960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BFCD6A98-31BF-440D-9938-BF08E9741136}" type="pres">
      <dgm:prSet presAssocID="{1449B58C-CC9F-4229-BA83-452A0720C336}" presName="hierRoot1" presStyleCnt="0">
        <dgm:presLayoutVars>
          <dgm:hierBranch val="init"/>
        </dgm:presLayoutVars>
      </dgm:prSet>
      <dgm:spPr/>
    </dgm:pt>
    <dgm:pt modelId="{3F43FB12-E13B-42C7-842F-8A1665AD2F0E}" type="pres">
      <dgm:prSet presAssocID="{1449B58C-CC9F-4229-BA83-452A0720C336}" presName="rootComposite1" presStyleCnt="0"/>
      <dgm:spPr/>
    </dgm:pt>
    <dgm:pt modelId="{84E68795-95CD-49C1-A14C-03E13192E9F5}" type="pres">
      <dgm:prSet presAssocID="{1449B58C-CC9F-4229-BA83-452A0720C336}" presName="rootText1" presStyleLbl="node0" presStyleIdx="0" presStyleCnt="1" custLinFactNeighborX="13320" custLinFactNeighborY="230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836A7E6-BEB2-46E0-B383-9B26B1C56A5D}" type="pres">
      <dgm:prSet presAssocID="{1449B58C-CC9F-4229-BA83-452A0720C336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B4A5E4D1-48FD-4893-8073-50DA92023AB5}" type="pres">
      <dgm:prSet presAssocID="{1449B58C-CC9F-4229-BA83-452A0720C336}" presName="hierChild2" presStyleCnt="0"/>
      <dgm:spPr/>
    </dgm:pt>
    <dgm:pt modelId="{CB5A79FC-7B3D-41B9-B6B0-E6471F8276C2}" type="pres">
      <dgm:prSet presAssocID="{FFEED3E5-2096-4111-8EDF-3CE6F7C8E6A8}" presName="Name37" presStyleLbl="parChTrans1D2" presStyleIdx="0" presStyleCnt="5"/>
      <dgm:spPr/>
      <dgm:t>
        <a:bodyPr/>
        <a:lstStyle/>
        <a:p>
          <a:endParaRPr lang="zh-TW" altLang="en-US"/>
        </a:p>
      </dgm:t>
    </dgm:pt>
    <dgm:pt modelId="{2F43D172-4228-433F-AA50-5E157D52B0B3}" type="pres">
      <dgm:prSet presAssocID="{2C705556-1BA3-4F15-84FE-0CA9371D1D8D}" presName="hierRoot2" presStyleCnt="0">
        <dgm:presLayoutVars>
          <dgm:hierBranch val="init"/>
        </dgm:presLayoutVars>
      </dgm:prSet>
      <dgm:spPr/>
    </dgm:pt>
    <dgm:pt modelId="{E342A610-3407-4F4E-B7AD-33C33E730C21}" type="pres">
      <dgm:prSet presAssocID="{2C705556-1BA3-4F15-84FE-0CA9371D1D8D}" presName="rootComposite" presStyleCnt="0"/>
      <dgm:spPr/>
    </dgm:pt>
    <dgm:pt modelId="{A571F628-2E73-4854-919A-04CB95E4BB95}" type="pres">
      <dgm:prSet presAssocID="{2C705556-1BA3-4F15-84FE-0CA9371D1D8D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713ADCF-7A36-44A4-BE81-6C4A84CDD41D}" type="pres">
      <dgm:prSet presAssocID="{2C705556-1BA3-4F15-84FE-0CA9371D1D8D}" presName="rootConnector" presStyleLbl="node2" presStyleIdx="0" presStyleCnt="4"/>
      <dgm:spPr/>
      <dgm:t>
        <a:bodyPr/>
        <a:lstStyle/>
        <a:p>
          <a:endParaRPr lang="zh-TW" altLang="en-US"/>
        </a:p>
      </dgm:t>
    </dgm:pt>
    <dgm:pt modelId="{9A4DFFD1-626F-4270-A6F7-D6D338032A74}" type="pres">
      <dgm:prSet presAssocID="{2C705556-1BA3-4F15-84FE-0CA9371D1D8D}" presName="hierChild4" presStyleCnt="0"/>
      <dgm:spPr/>
    </dgm:pt>
    <dgm:pt modelId="{1EDC1A02-48D6-4976-A6D4-1EB8597CFF9E}" type="pres">
      <dgm:prSet presAssocID="{2C705556-1BA3-4F15-84FE-0CA9371D1D8D}" presName="hierChild5" presStyleCnt="0"/>
      <dgm:spPr/>
    </dgm:pt>
    <dgm:pt modelId="{776CA46E-9B2A-472A-ABCC-F053A7B308F7}" type="pres">
      <dgm:prSet presAssocID="{D730A030-F786-4C2C-8A22-E4A83C5AC676}" presName="Name37" presStyleLbl="parChTrans1D2" presStyleIdx="1" presStyleCnt="5"/>
      <dgm:spPr/>
      <dgm:t>
        <a:bodyPr/>
        <a:lstStyle/>
        <a:p>
          <a:endParaRPr lang="zh-TW" altLang="en-US"/>
        </a:p>
      </dgm:t>
    </dgm:pt>
    <dgm:pt modelId="{25B43703-E878-4F36-8283-D5898997AD38}" type="pres">
      <dgm:prSet presAssocID="{AAE8BDC0-FFDE-46B3-AE0B-300489E0F6EB}" presName="hierRoot2" presStyleCnt="0">
        <dgm:presLayoutVars>
          <dgm:hierBranch val="init"/>
        </dgm:presLayoutVars>
      </dgm:prSet>
      <dgm:spPr/>
    </dgm:pt>
    <dgm:pt modelId="{56E32CF4-4569-47CB-85D6-BA43DB76B115}" type="pres">
      <dgm:prSet presAssocID="{AAE8BDC0-FFDE-46B3-AE0B-300489E0F6EB}" presName="rootComposite" presStyleCnt="0"/>
      <dgm:spPr/>
    </dgm:pt>
    <dgm:pt modelId="{A2A376E0-C235-47AA-AF79-01A7C4967D3E}" type="pres">
      <dgm:prSet presAssocID="{AAE8BDC0-FFDE-46B3-AE0B-300489E0F6EB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185CDB7-A3D8-4078-ACBF-8AD8EBC3F15D}" type="pres">
      <dgm:prSet presAssocID="{AAE8BDC0-FFDE-46B3-AE0B-300489E0F6EB}" presName="rootConnector" presStyleLbl="node2" presStyleIdx="1" presStyleCnt="4"/>
      <dgm:spPr/>
      <dgm:t>
        <a:bodyPr/>
        <a:lstStyle/>
        <a:p>
          <a:endParaRPr lang="zh-TW" altLang="en-US"/>
        </a:p>
      </dgm:t>
    </dgm:pt>
    <dgm:pt modelId="{118AAA8B-5E0F-4A68-87D3-C76B0DB8F6DD}" type="pres">
      <dgm:prSet presAssocID="{AAE8BDC0-FFDE-46B3-AE0B-300489E0F6EB}" presName="hierChild4" presStyleCnt="0"/>
      <dgm:spPr/>
    </dgm:pt>
    <dgm:pt modelId="{016F2DB8-31CF-4E78-B818-2E227D401CB9}" type="pres">
      <dgm:prSet presAssocID="{AAE8BDC0-FFDE-46B3-AE0B-300489E0F6EB}" presName="hierChild5" presStyleCnt="0"/>
      <dgm:spPr/>
    </dgm:pt>
    <dgm:pt modelId="{FC5861D3-11E6-481E-B465-1FB381DA506B}" type="pres">
      <dgm:prSet presAssocID="{E295EE3E-FCD7-4772-A38F-16DB16BA05BA}" presName="Name37" presStyleLbl="parChTrans1D2" presStyleIdx="2" presStyleCnt="5"/>
      <dgm:spPr/>
      <dgm:t>
        <a:bodyPr/>
        <a:lstStyle/>
        <a:p>
          <a:endParaRPr lang="zh-TW" altLang="en-US"/>
        </a:p>
      </dgm:t>
    </dgm:pt>
    <dgm:pt modelId="{B99F1A00-A64C-4986-978E-56E171B60795}" type="pres">
      <dgm:prSet presAssocID="{9DC0DD52-2804-49A0-800D-00436C4D8769}" presName="hierRoot2" presStyleCnt="0">
        <dgm:presLayoutVars>
          <dgm:hierBranch val="init"/>
        </dgm:presLayoutVars>
      </dgm:prSet>
      <dgm:spPr/>
    </dgm:pt>
    <dgm:pt modelId="{B79F5F25-521F-4CDD-ABF7-DBB35ED178B5}" type="pres">
      <dgm:prSet presAssocID="{9DC0DD52-2804-49A0-800D-00436C4D8769}" presName="rootComposite" presStyleCnt="0"/>
      <dgm:spPr/>
    </dgm:pt>
    <dgm:pt modelId="{8C62904D-228E-4E5D-B59A-4BA6F5E0C61C}" type="pres">
      <dgm:prSet presAssocID="{9DC0DD52-2804-49A0-800D-00436C4D8769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81D3ADB-8ACE-40FD-BC29-F61CF2838114}" type="pres">
      <dgm:prSet presAssocID="{9DC0DD52-2804-49A0-800D-00436C4D8769}" presName="rootConnector" presStyleLbl="node2" presStyleIdx="2" presStyleCnt="4"/>
      <dgm:spPr/>
      <dgm:t>
        <a:bodyPr/>
        <a:lstStyle/>
        <a:p>
          <a:endParaRPr lang="zh-TW" altLang="en-US"/>
        </a:p>
      </dgm:t>
    </dgm:pt>
    <dgm:pt modelId="{790F8CDB-9B8B-4B09-BE5B-9CEE23DF9B47}" type="pres">
      <dgm:prSet presAssocID="{9DC0DD52-2804-49A0-800D-00436C4D8769}" presName="hierChild4" presStyleCnt="0"/>
      <dgm:spPr/>
    </dgm:pt>
    <dgm:pt modelId="{23948CA6-F004-4E93-A7C5-90231486D25C}" type="pres">
      <dgm:prSet presAssocID="{9DC0DD52-2804-49A0-800D-00436C4D8769}" presName="hierChild5" presStyleCnt="0"/>
      <dgm:spPr/>
    </dgm:pt>
    <dgm:pt modelId="{77CBCB0E-EB40-425C-A4E8-1411E49409D8}" type="pres">
      <dgm:prSet presAssocID="{CC9C50AB-D1C0-4349-8646-007881CD5606}" presName="Name37" presStyleLbl="parChTrans1D2" presStyleIdx="3" presStyleCnt="5"/>
      <dgm:spPr/>
    </dgm:pt>
    <dgm:pt modelId="{10FBCE83-BF9F-43B9-8A2A-AFCABFD39500}" type="pres">
      <dgm:prSet presAssocID="{F470B1F9-7B4E-4972-AC57-AD0171C0E8BC}" presName="hierRoot2" presStyleCnt="0">
        <dgm:presLayoutVars>
          <dgm:hierBranch val="init"/>
        </dgm:presLayoutVars>
      </dgm:prSet>
      <dgm:spPr/>
    </dgm:pt>
    <dgm:pt modelId="{640E0325-5E38-4360-9C33-469F61351E69}" type="pres">
      <dgm:prSet presAssocID="{F470B1F9-7B4E-4972-AC57-AD0171C0E8BC}" presName="rootComposite" presStyleCnt="0"/>
      <dgm:spPr/>
    </dgm:pt>
    <dgm:pt modelId="{14405DAB-F58F-439C-A109-250DF9088173}" type="pres">
      <dgm:prSet presAssocID="{F470B1F9-7B4E-4972-AC57-AD0171C0E8BC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7B6C576-B480-45B9-85A6-560131AA2A7D}" type="pres">
      <dgm:prSet presAssocID="{F470B1F9-7B4E-4972-AC57-AD0171C0E8BC}" presName="rootConnector" presStyleLbl="node2" presStyleIdx="3" presStyleCnt="4"/>
      <dgm:spPr/>
      <dgm:t>
        <a:bodyPr/>
        <a:lstStyle/>
        <a:p>
          <a:endParaRPr lang="zh-TW" altLang="en-US"/>
        </a:p>
      </dgm:t>
    </dgm:pt>
    <dgm:pt modelId="{F2A5ECEE-73D5-4653-8884-847EE997285B}" type="pres">
      <dgm:prSet presAssocID="{F470B1F9-7B4E-4972-AC57-AD0171C0E8BC}" presName="hierChild4" presStyleCnt="0"/>
      <dgm:spPr/>
    </dgm:pt>
    <dgm:pt modelId="{D9FAD79B-3E6B-4963-9F2B-681063329D61}" type="pres">
      <dgm:prSet presAssocID="{F470B1F9-7B4E-4972-AC57-AD0171C0E8BC}" presName="hierChild5" presStyleCnt="0"/>
      <dgm:spPr/>
    </dgm:pt>
    <dgm:pt modelId="{123A8963-652A-4C40-A8AC-2FC3BB09B9A4}" type="pres">
      <dgm:prSet presAssocID="{1449B58C-CC9F-4229-BA83-452A0720C336}" presName="hierChild3" presStyleCnt="0"/>
      <dgm:spPr/>
    </dgm:pt>
    <dgm:pt modelId="{8D531C9B-E481-44C5-80D2-533F90B1D50D}" type="pres">
      <dgm:prSet presAssocID="{CAF2BFDB-9BE6-4F92-BD89-E8EED68B0BFC}" presName="Name111" presStyleLbl="parChTrans1D2" presStyleIdx="4" presStyleCnt="5"/>
      <dgm:spPr/>
      <dgm:t>
        <a:bodyPr/>
        <a:lstStyle/>
        <a:p>
          <a:endParaRPr lang="zh-TW" altLang="en-US"/>
        </a:p>
      </dgm:t>
    </dgm:pt>
    <dgm:pt modelId="{3F8F0A5F-A470-4D1A-8901-5A8206BE9385}" type="pres">
      <dgm:prSet presAssocID="{99FE163C-D34F-4440-B4C2-C2B54510129B}" presName="hierRoot3" presStyleCnt="0">
        <dgm:presLayoutVars>
          <dgm:hierBranch val="init"/>
        </dgm:presLayoutVars>
      </dgm:prSet>
      <dgm:spPr/>
    </dgm:pt>
    <dgm:pt modelId="{25B20A09-151C-423A-912E-7DB2E493CE51}" type="pres">
      <dgm:prSet presAssocID="{99FE163C-D34F-4440-B4C2-C2B54510129B}" presName="rootComposite3" presStyleCnt="0"/>
      <dgm:spPr/>
    </dgm:pt>
    <dgm:pt modelId="{89BE974F-7726-4ED8-8FAE-CAF90178EFFA}" type="pres">
      <dgm:prSet presAssocID="{99FE163C-D34F-4440-B4C2-C2B54510129B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1946571-6319-40D6-B8DD-AC7FE6FDC7BD}" type="pres">
      <dgm:prSet presAssocID="{99FE163C-D34F-4440-B4C2-C2B54510129B}" presName="rootConnector3" presStyleLbl="asst1" presStyleIdx="0" presStyleCnt="1"/>
      <dgm:spPr/>
      <dgm:t>
        <a:bodyPr/>
        <a:lstStyle/>
        <a:p>
          <a:endParaRPr lang="zh-TW" altLang="en-US"/>
        </a:p>
      </dgm:t>
    </dgm:pt>
    <dgm:pt modelId="{8A53F55E-0819-4DFC-9638-AA3A1F362C06}" type="pres">
      <dgm:prSet presAssocID="{99FE163C-D34F-4440-B4C2-C2B54510129B}" presName="hierChild6" presStyleCnt="0"/>
      <dgm:spPr/>
    </dgm:pt>
    <dgm:pt modelId="{29261509-2FEE-4A9E-9BB8-8F4A84AF3D1B}" type="pres">
      <dgm:prSet presAssocID="{99FE163C-D34F-4440-B4C2-C2B54510129B}" presName="hierChild7" presStyleCnt="0"/>
      <dgm:spPr/>
    </dgm:pt>
  </dgm:ptLst>
  <dgm:cxnLst>
    <dgm:cxn modelId="{1F8A0FF7-5C49-4494-9307-48FE76B41FD2}" type="presOf" srcId="{AAE8BDC0-FFDE-46B3-AE0B-300489E0F6EB}" destId="{A2A376E0-C235-47AA-AF79-01A7C4967D3E}" srcOrd="0" destOrd="0" presId="urn:microsoft.com/office/officeart/2005/8/layout/orgChart1"/>
    <dgm:cxn modelId="{9BCAE157-67E2-44EC-9F22-B76302D518DB}" type="presOf" srcId="{9DC0DD52-2804-49A0-800D-00436C4D8769}" destId="{8C62904D-228E-4E5D-B59A-4BA6F5E0C61C}" srcOrd="0" destOrd="0" presId="urn:microsoft.com/office/officeart/2005/8/layout/orgChart1"/>
    <dgm:cxn modelId="{8EC38B93-9725-4BB8-B2AB-5D38C0BB34F2}" type="presOf" srcId="{CAF2BFDB-9BE6-4F92-BD89-E8EED68B0BFC}" destId="{8D531C9B-E481-44C5-80D2-533F90B1D50D}" srcOrd="0" destOrd="0" presId="urn:microsoft.com/office/officeart/2005/8/layout/orgChart1"/>
    <dgm:cxn modelId="{5DED5F2A-E811-4E6C-881E-44E64C59FC9D}" type="presOf" srcId="{99FE163C-D34F-4440-B4C2-C2B54510129B}" destId="{89BE974F-7726-4ED8-8FAE-CAF90178EFFA}" srcOrd="0" destOrd="0" presId="urn:microsoft.com/office/officeart/2005/8/layout/orgChart1"/>
    <dgm:cxn modelId="{8E5F00A8-0760-4A82-8C9F-7692AF48BC98}" srcId="{1449B58C-CC9F-4229-BA83-452A0720C336}" destId="{2C705556-1BA3-4F15-84FE-0CA9371D1D8D}" srcOrd="1" destOrd="0" parTransId="{FFEED3E5-2096-4111-8EDF-3CE6F7C8E6A8}" sibTransId="{1B3238CD-DF3F-47D7-9625-1BE81959B370}"/>
    <dgm:cxn modelId="{CC8E983D-DDE8-43A0-A2FB-2686F3B5D634}" srcId="{6DA932A3-3346-4789-8DA2-1DEB9559605C}" destId="{1449B58C-CC9F-4229-BA83-452A0720C336}" srcOrd="0" destOrd="0" parTransId="{5C10DD6E-BEDE-4664-88EE-2212D9AA08C9}" sibTransId="{C53E88B7-F8DA-4596-ACE3-317592225C0B}"/>
    <dgm:cxn modelId="{049B1851-D4C5-43CC-9D39-08A07B0C898C}" type="presOf" srcId="{F470B1F9-7B4E-4972-AC57-AD0171C0E8BC}" destId="{14405DAB-F58F-439C-A109-250DF9088173}" srcOrd="0" destOrd="0" presId="urn:microsoft.com/office/officeart/2005/8/layout/orgChart1"/>
    <dgm:cxn modelId="{77D8E3E6-063F-43FD-827C-9E1252CA69B6}" type="presOf" srcId="{AAE8BDC0-FFDE-46B3-AE0B-300489E0F6EB}" destId="{C185CDB7-A3D8-4078-ACBF-8AD8EBC3F15D}" srcOrd="1" destOrd="0" presId="urn:microsoft.com/office/officeart/2005/8/layout/orgChart1"/>
    <dgm:cxn modelId="{577BF671-B7C1-47F2-BF7C-365FC7E3B187}" type="presOf" srcId="{2C705556-1BA3-4F15-84FE-0CA9371D1D8D}" destId="{A713ADCF-7A36-44A4-BE81-6C4A84CDD41D}" srcOrd="1" destOrd="0" presId="urn:microsoft.com/office/officeart/2005/8/layout/orgChart1"/>
    <dgm:cxn modelId="{AA8DCC49-306C-45E0-A139-2F082608BCDD}" type="presOf" srcId="{1449B58C-CC9F-4229-BA83-452A0720C336}" destId="{7836A7E6-BEB2-46E0-B383-9B26B1C56A5D}" srcOrd="1" destOrd="0" presId="urn:microsoft.com/office/officeart/2005/8/layout/orgChart1"/>
    <dgm:cxn modelId="{3DB94CFE-D18A-4D01-ABD9-96DD5125D8D8}" type="presOf" srcId="{6DA932A3-3346-4789-8DA2-1DEB9559605C}" destId="{5FBCB060-57C1-4984-B3E6-90DC98782ABF}" srcOrd="0" destOrd="0" presId="urn:microsoft.com/office/officeart/2005/8/layout/orgChart1"/>
    <dgm:cxn modelId="{B221833B-50DC-4030-9265-C811AFAA12CB}" type="presOf" srcId="{1449B58C-CC9F-4229-BA83-452A0720C336}" destId="{84E68795-95CD-49C1-A14C-03E13192E9F5}" srcOrd="0" destOrd="0" presId="urn:microsoft.com/office/officeart/2005/8/layout/orgChart1"/>
    <dgm:cxn modelId="{8653D6C1-A1F0-4C6B-A445-EA666F36FD35}" srcId="{1449B58C-CC9F-4229-BA83-452A0720C336}" destId="{F470B1F9-7B4E-4972-AC57-AD0171C0E8BC}" srcOrd="4" destOrd="0" parTransId="{CC9C50AB-D1C0-4349-8646-007881CD5606}" sibTransId="{70B55A73-8345-4296-A021-2D57075BADD8}"/>
    <dgm:cxn modelId="{C7038981-DB38-4069-8075-60508F83B17D}" srcId="{1449B58C-CC9F-4229-BA83-452A0720C336}" destId="{AAE8BDC0-FFDE-46B3-AE0B-300489E0F6EB}" srcOrd="2" destOrd="0" parTransId="{D730A030-F786-4C2C-8A22-E4A83C5AC676}" sibTransId="{A04A52C3-9766-4E8A-8904-114A2831C4FF}"/>
    <dgm:cxn modelId="{2F67092F-A7F6-4862-A66A-1B993FF64E0E}" type="presOf" srcId="{2C705556-1BA3-4F15-84FE-0CA9371D1D8D}" destId="{A571F628-2E73-4854-919A-04CB95E4BB95}" srcOrd="0" destOrd="0" presId="urn:microsoft.com/office/officeart/2005/8/layout/orgChart1"/>
    <dgm:cxn modelId="{BCE84304-13D5-4BAE-94CA-CB215A837D02}" srcId="{1449B58C-CC9F-4229-BA83-452A0720C336}" destId="{99FE163C-D34F-4440-B4C2-C2B54510129B}" srcOrd="0" destOrd="0" parTransId="{CAF2BFDB-9BE6-4F92-BD89-E8EED68B0BFC}" sibTransId="{2DE8F39E-79FE-4C40-A966-CE06613200DB}"/>
    <dgm:cxn modelId="{987C19C3-CA3B-43C5-AB9D-C82F90FA3D48}" srcId="{1449B58C-CC9F-4229-BA83-452A0720C336}" destId="{9DC0DD52-2804-49A0-800D-00436C4D8769}" srcOrd="3" destOrd="0" parTransId="{E295EE3E-FCD7-4772-A38F-16DB16BA05BA}" sibTransId="{8AEE82C6-A383-4C6F-926A-A4E4ABFA891C}"/>
    <dgm:cxn modelId="{C5E40C03-AAF4-41F4-BD62-EBFCCE5409B4}" type="presOf" srcId="{9DC0DD52-2804-49A0-800D-00436C4D8769}" destId="{F81D3ADB-8ACE-40FD-BC29-F61CF2838114}" srcOrd="1" destOrd="0" presId="urn:microsoft.com/office/officeart/2005/8/layout/orgChart1"/>
    <dgm:cxn modelId="{F15502FD-879B-4BA4-954F-22E9C2372D37}" type="presOf" srcId="{FFEED3E5-2096-4111-8EDF-3CE6F7C8E6A8}" destId="{CB5A79FC-7B3D-41B9-B6B0-E6471F8276C2}" srcOrd="0" destOrd="0" presId="urn:microsoft.com/office/officeart/2005/8/layout/orgChart1"/>
    <dgm:cxn modelId="{EB320CCE-6F8E-45C4-90D0-82CA49643DAB}" type="presOf" srcId="{F470B1F9-7B4E-4972-AC57-AD0171C0E8BC}" destId="{37B6C576-B480-45B9-85A6-560131AA2A7D}" srcOrd="1" destOrd="0" presId="urn:microsoft.com/office/officeart/2005/8/layout/orgChart1"/>
    <dgm:cxn modelId="{139009F4-B94E-43E2-AF74-1435EDC3EB7A}" type="presOf" srcId="{E295EE3E-FCD7-4772-A38F-16DB16BA05BA}" destId="{FC5861D3-11E6-481E-B465-1FB381DA506B}" srcOrd="0" destOrd="0" presId="urn:microsoft.com/office/officeart/2005/8/layout/orgChart1"/>
    <dgm:cxn modelId="{DA0F0B94-8A3F-4AE3-B491-126DF866BD29}" type="presOf" srcId="{99FE163C-D34F-4440-B4C2-C2B54510129B}" destId="{B1946571-6319-40D6-B8DD-AC7FE6FDC7BD}" srcOrd="1" destOrd="0" presId="urn:microsoft.com/office/officeart/2005/8/layout/orgChart1"/>
    <dgm:cxn modelId="{E69B4DB3-CE8F-4AD5-8435-0099A1A29484}" type="presOf" srcId="{CC9C50AB-D1C0-4349-8646-007881CD5606}" destId="{77CBCB0E-EB40-425C-A4E8-1411E49409D8}" srcOrd="0" destOrd="0" presId="urn:microsoft.com/office/officeart/2005/8/layout/orgChart1"/>
    <dgm:cxn modelId="{58359ED7-9EDE-4061-9FDD-CE2600DF1F1D}" type="presOf" srcId="{D730A030-F786-4C2C-8A22-E4A83C5AC676}" destId="{776CA46E-9B2A-472A-ABCC-F053A7B308F7}" srcOrd="0" destOrd="0" presId="urn:microsoft.com/office/officeart/2005/8/layout/orgChart1"/>
    <dgm:cxn modelId="{67E31227-2F0E-4EFD-B6CF-49361CE803D9}" type="presParOf" srcId="{5FBCB060-57C1-4984-B3E6-90DC98782ABF}" destId="{BFCD6A98-31BF-440D-9938-BF08E9741136}" srcOrd="0" destOrd="0" presId="urn:microsoft.com/office/officeart/2005/8/layout/orgChart1"/>
    <dgm:cxn modelId="{58820C9C-4794-4117-8704-AD5C1496D626}" type="presParOf" srcId="{BFCD6A98-31BF-440D-9938-BF08E9741136}" destId="{3F43FB12-E13B-42C7-842F-8A1665AD2F0E}" srcOrd="0" destOrd="0" presId="urn:microsoft.com/office/officeart/2005/8/layout/orgChart1"/>
    <dgm:cxn modelId="{18DEAF35-5E3C-4F0C-A01D-5E340FBC6255}" type="presParOf" srcId="{3F43FB12-E13B-42C7-842F-8A1665AD2F0E}" destId="{84E68795-95CD-49C1-A14C-03E13192E9F5}" srcOrd="0" destOrd="0" presId="urn:microsoft.com/office/officeart/2005/8/layout/orgChart1"/>
    <dgm:cxn modelId="{CE85FDCF-6E0C-4A33-BFFA-173039581CA2}" type="presParOf" srcId="{3F43FB12-E13B-42C7-842F-8A1665AD2F0E}" destId="{7836A7E6-BEB2-46E0-B383-9B26B1C56A5D}" srcOrd="1" destOrd="0" presId="urn:microsoft.com/office/officeart/2005/8/layout/orgChart1"/>
    <dgm:cxn modelId="{AB11B2C7-89BB-42CD-8A01-30B82DB3CEEE}" type="presParOf" srcId="{BFCD6A98-31BF-440D-9938-BF08E9741136}" destId="{B4A5E4D1-48FD-4893-8073-50DA92023AB5}" srcOrd="1" destOrd="0" presId="urn:microsoft.com/office/officeart/2005/8/layout/orgChart1"/>
    <dgm:cxn modelId="{866042C9-6745-4A48-8DD7-FEAC375E1622}" type="presParOf" srcId="{B4A5E4D1-48FD-4893-8073-50DA92023AB5}" destId="{CB5A79FC-7B3D-41B9-B6B0-E6471F8276C2}" srcOrd="0" destOrd="0" presId="urn:microsoft.com/office/officeart/2005/8/layout/orgChart1"/>
    <dgm:cxn modelId="{4731922F-DAB4-48AB-B58F-50EC06370D2D}" type="presParOf" srcId="{B4A5E4D1-48FD-4893-8073-50DA92023AB5}" destId="{2F43D172-4228-433F-AA50-5E157D52B0B3}" srcOrd="1" destOrd="0" presId="urn:microsoft.com/office/officeart/2005/8/layout/orgChart1"/>
    <dgm:cxn modelId="{1893EFF9-63F1-4219-A218-F7E8EF8780A6}" type="presParOf" srcId="{2F43D172-4228-433F-AA50-5E157D52B0B3}" destId="{E342A610-3407-4F4E-B7AD-33C33E730C21}" srcOrd="0" destOrd="0" presId="urn:microsoft.com/office/officeart/2005/8/layout/orgChart1"/>
    <dgm:cxn modelId="{DB2C77C1-2F7A-4586-B9AB-7132941F209B}" type="presParOf" srcId="{E342A610-3407-4F4E-B7AD-33C33E730C21}" destId="{A571F628-2E73-4854-919A-04CB95E4BB95}" srcOrd="0" destOrd="0" presId="urn:microsoft.com/office/officeart/2005/8/layout/orgChart1"/>
    <dgm:cxn modelId="{57B0C68F-D7AE-4207-9E10-5F1C23C88925}" type="presParOf" srcId="{E342A610-3407-4F4E-B7AD-33C33E730C21}" destId="{A713ADCF-7A36-44A4-BE81-6C4A84CDD41D}" srcOrd="1" destOrd="0" presId="urn:microsoft.com/office/officeart/2005/8/layout/orgChart1"/>
    <dgm:cxn modelId="{0473B017-7D3B-44A5-BAA3-96B9FB30FECD}" type="presParOf" srcId="{2F43D172-4228-433F-AA50-5E157D52B0B3}" destId="{9A4DFFD1-626F-4270-A6F7-D6D338032A74}" srcOrd="1" destOrd="0" presId="urn:microsoft.com/office/officeart/2005/8/layout/orgChart1"/>
    <dgm:cxn modelId="{9B2C417B-9019-48D9-8087-780B82A260B8}" type="presParOf" srcId="{2F43D172-4228-433F-AA50-5E157D52B0B3}" destId="{1EDC1A02-48D6-4976-A6D4-1EB8597CFF9E}" srcOrd="2" destOrd="0" presId="urn:microsoft.com/office/officeart/2005/8/layout/orgChart1"/>
    <dgm:cxn modelId="{9FA7D600-04EB-4D57-B62A-A2C71D89035C}" type="presParOf" srcId="{B4A5E4D1-48FD-4893-8073-50DA92023AB5}" destId="{776CA46E-9B2A-472A-ABCC-F053A7B308F7}" srcOrd="2" destOrd="0" presId="urn:microsoft.com/office/officeart/2005/8/layout/orgChart1"/>
    <dgm:cxn modelId="{D7F76AD7-4881-4C1C-B03B-C22F6A687962}" type="presParOf" srcId="{B4A5E4D1-48FD-4893-8073-50DA92023AB5}" destId="{25B43703-E878-4F36-8283-D5898997AD38}" srcOrd="3" destOrd="0" presId="urn:microsoft.com/office/officeart/2005/8/layout/orgChart1"/>
    <dgm:cxn modelId="{23B2B65F-1DEC-4656-81DC-31037637EE44}" type="presParOf" srcId="{25B43703-E878-4F36-8283-D5898997AD38}" destId="{56E32CF4-4569-47CB-85D6-BA43DB76B115}" srcOrd="0" destOrd="0" presId="urn:microsoft.com/office/officeart/2005/8/layout/orgChart1"/>
    <dgm:cxn modelId="{03E8EBBC-F69B-4814-BDCD-C998EAD00B54}" type="presParOf" srcId="{56E32CF4-4569-47CB-85D6-BA43DB76B115}" destId="{A2A376E0-C235-47AA-AF79-01A7C4967D3E}" srcOrd="0" destOrd="0" presId="urn:microsoft.com/office/officeart/2005/8/layout/orgChart1"/>
    <dgm:cxn modelId="{443F55B0-77D6-4455-87E5-359DD13634A2}" type="presParOf" srcId="{56E32CF4-4569-47CB-85D6-BA43DB76B115}" destId="{C185CDB7-A3D8-4078-ACBF-8AD8EBC3F15D}" srcOrd="1" destOrd="0" presId="urn:microsoft.com/office/officeart/2005/8/layout/orgChart1"/>
    <dgm:cxn modelId="{C00F8231-A477-4726-90AD-4A671818F0B0}" type="presParOf" srcId="{25B43703-E878-4F36-8283-D5898997AD38}" destId="{118AAA8B-5E0F-4A68-87D3-C76B0DB8F6DD}" srcOrd="1" destOrd="0" presId="urn:microsoft.com/office/officeart/2005/8/layout/orgChart1"/>
    <dgm:cxn modelId="{619803E1-025E-41C0-8F96-AA0A88A25509}" type="presParOf" srcId="{25B43703-E878-4F36-8283-D5898997AD38}" destId="{016F2DB8-31CF-4E78-B818-2E227D401CB9}" srcOrd="2" destOrd="0" presId="urn:microsoft.com/office/officeart/2005/8/layout/orgChart1"/>
    <dgm:cxn modelId="{C031F404-134E-4E0A-A5A2-0F0889212900}" type="presParOf" srcId="{B4A5E4D1-48FD-4893-8073-50DA92023AB5}" destId="{FC5861D3-11E6-481E-B465-1FB381DA506B}" srcOrd="4" destOrd="0" presId="urn:microsoft.com/office/officeart/2005/8/layout/orgChart1"/>
    <dgm:cxn modelId="{2FEFEC89-410A-4EA7-9FBF-1875C3430E88}" type="presParOf" srcId="{B4A5E4D1-48FD-4893-8073-50DA92023AB5}" destId="{B99F1A00-A64C-4986-978E-56E171B60795}" srcOrd="5" destOrd="0" presId="urn:microsoft.com/office/officeart/2005/8/layout/orgChart1"/>
    <dgm:cxn modelId="{5C198BD3-6429-4F9C-932D-BED8E45B51B5}" type="presParOf" srcId="{B99F1A00-A64C-4986-978E-56E171B60795}" destId="{B79F5F25-521F-4CDD-ABF7-DBB35ED178B5}" srcOrd="0" destOrd="0" presId="urn:microsoft.com/office/officeart/2005/8/layout/orgChart1"/>
    <dgm:cxn modelId="{2EBCD438-61B9-4003-AEC7-A75EBA250D0D}" type="presParOf" srcId="{B79F5F25-521F-4CDD-ABF7-DBB35ED178B5}" destId="{8C62904D-228E-4E5D-B59A-4BA6F5E0C61C}" srcOrd="0" destOrd="0" presId="urn:microsoft.com/office/officeart/2005/8/layout/orgChart1"/>
    <dgm:cxn modelId="{078FD543-39E1-445B-9D7D-99566CFCD265}" type="presParOf" srcId="{B79F5F25-521F-4CDD-ABF7-DBB35ED178B5}" destId="{F81D3ADB-8ACE-40FD-BC29-F61CF2838114}" srcOrd="1" destOrd="0" presId="urn:microsoft.com/office/officeart/2005/8/layout/orgChart1"/>
    <dgm:cxn modelId="{A2FE2D0B-45BA-47C9-83CE-2230D45A2AD5}" type="presParOf" srcId="{B99F1A00-A64C-4986-978E-56E171B60795}" destId="{790F8CDB-9B8B-4B09-BE5B-9CEE23DF9B47}" srcOrd="1" destOrd="0" presId="urn:microsoft.com/office/officeart/2005/8/layout/orgChart1"/>
    <dgm:cxn modelId="{194A0BF8-8E27-425E-BB3D-60265A49799E}" type="presParOf" srcId="{B99F1A00-A64C-4986-978E-56E171B60795}" destId="{23948CA6-F004-4E93-A7C5-90231486D25C}" srcOrd="2" destOrd="0" presId="urn:microsoft.com/office/officeart/2005/8/layout/orgChart1"/>
    <dgm:cxn modelId="{594706BF-24AD-4DE1-9C6B-D5CD93FB8858}" type="presParOf" srcId="{B4A5E4D1-48FD-4893-8073-50DA92023AB5}" destId="{77CBCB0E-EB40-425C-A4E8-1411E49409D8}" srcOrd="6" destOrd="0" presId="urn:microsoft.com/office/officeart/2005/8/layout/orgChart1"/>
    <dgm:cxn modelId="{C25920DF-802C-4A63-BE90-3D8457896CCF}" type="presParOf" srcId="{B4A5E4D1-48FD-4893-8073-50DA92023AB5}" destId="{10FBCE83-BF9F-43B9-8A2A-AFCABFD39500}" srcOrd="7" destOrd="0" presId="urn:microsoft.com/office/officeart/2005/8/layout/orgChart1"/>
    <dgm:cxn modelId="{CDB2566E-C79E-47BF-9C50-BCCFACCB0739}" type="presParOf" srcId="{10FBCE83-BF9F-43B9-8A2A-AFCABFD39500}" destId="{640E0325-5E38-4360-9C33-469F61351E69}" srcOrd="0" destOrd="0" presId="urn:microsoft.com/office/officeart/2005/8/layout/orgChart1"/>
    <dgm:cxn modelId="{EF416333-2146-4A8D-A41C-4EACD0D9FEBA}" type="presParOf" srcId="{640E0325-5E38-4360-9C33-469F61351E69}" destId="{14405DAB-F58F-439C-A109-250DF9088173}" srcOrd="0" destOrd="0" presId="urn:microsoft.com/office/officeart/2005/8/layout/orgChart1"/>
    <dgm:cxn modelId="{8BC03B43-F902-437E-9D26-0FD021C3AA42}" type="presParOf" srcId="{640E0325-5E38-4360-9C33-469F61351E69}" destId="{37B6C576-B480-45B9-85A6-560131AA2A7D}" srcOrd="1" destOrd="0" presId="urn:microsoft.com/office/officeart/2005/8/layout/orgChart1"/>
    <dgm:cxn modelId="{09D01794-587C-45A4-A070-A5349BAB9062}" type="presParOf" srcId="{10FBCE83-BF9F-43B9-8A2A-AFCABFD39500}" destId="{F2A5ECEE-73D5-4653-8884-847EE997285B}" srcOrd="1" destOrd="0" presId="urn:microsoft.com/office/officeart/2005/8/layout/orgChart1"/>
    <dgm:cxn modelId="{E8357208-917A-4F42-8761-F1712EEFB502}" type="presParOf" srcId="{10FBCE83-BF9F-43B9-8A2A-AFCABFD39500}" destId="{D9FAD79B-3E6B-4963-9F2B-681063329D61}" srcOrd="2" destOrd="0" presId="urn:microsoft.com/office/officeart/2005/8/layout/orgChart1"/>
    <dgm:cxn modelId="{ABBDDA3F-A557-4D80-97D0-0ED95E825E41}" type="presParOf" srcId="{BFCD6A98-31BF-440D-9938-BF08E9741136}" destId="{123A8963-652A-4C40-A8AC-2FC3BB09B9A4}" srcOrd="2" destOrd="0" presId="urn:microsoft.com/office/officeart/2005/8/layout/orgChart1"/>
    <dgm:cxn modelId="{72C69641-EEA9-473D-9725-7D2FFFFF7F07}" type="presParOf" srcId="{123A8963-652A-4C40-A8AC-2FC3BB09B9A4}" destId="{8D531C9B-E481-44C5-80D2-533F90B1D50D}" srcOrd="0" destOrd="0" presId="urn:microsoft.com/office/officeart/2005/8/layout/orgChart1"/>
    <dgm:cxn modelId="{CE4E61E7-8B72-4B0B-BE70-519EC19BD27B}" type="presParOf" srcId="{123A8963-652A-4C40-A8AC-2FC3BB09B9A4}" destId="{3F8F0A5F-A470-4D1A-8901-5A8206BE9385}" srcOrd="1" destOrd="0" presId="urn:microsoft.com/office/officeart/2005/8/layout/orgChart1"/>
    <dgm:cxn modelId="{062C7195-CCAD-459B-9422-F1827D5811BD}" type="presParOf" srcId="{3F8F0A5F-A470-4D1A-8901-5A8206BE9385}" destId="{25B20A09-151C-423A-912E-7DB2E493CE51}" srcOrd="0" destOrd="0" presId="urn:microsoft.com/office/officeart/2005/8/layout/orgChart1"/>
    <dgm:cxn modelId="{A5953614-FB75-4CD9-9501-99BF46723A2E}" type="presParOf" srcId="{25B20A09-151C-423A-912E-7DB2E493CE51}" destId="{89BE974F-7726-4ED8-8FAE-CAF90178EFFA}" srcOrd="0" destOrd="0" presId="urn:microsoft.com/office/officeart/2005/8/layout/orgChart1"/>
    <dgm:cxn modelId="{D287031E-5DF7-4572-937D-A275D11406DA}" type="presParOf" srcId="{25B20A09-151C-423A-912E-7DB2E493CE51}" destId="{B1946571-6319-40D6-B8DD-AC7FE6FDC7BD}" srcOrd="1" destOrd="0" presId="urn:microsoft.com/office/officeart/2005/8/layout/orgChart1"/>
    <dgm:cxn modelId="{2EC90B97-8827-4CD0-B511-B256893DC007}" type="presParOf" srcId="{3F8F0A5F-A470-4D1A-8901-5A8206BE9385}" destId="{8A53F55E-0819-4DFC-9638-AA3A1F362C06}" srcOrd="1" destOrd="0" presId="urn:microsoft.com/office/officeart/2005/8/layout/orgChart1"/>
    <dgm:cxn modelId="{AE0208AD-8B0A-41DD-92F2-9AFD2C7241E7}" type="presParOf" srcId="{3F8F0A5F-A470-4D1A-8901-5A8206BE9385}" destId="{29261509-2FEE-4A9E-9BB8-8F4A84AF3D1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31C9B-E481-44C5-80D2-533F90B1D50D}">
      <dsp:nvSpPr>
        <dsp:cNvPr id="0" name=""/>
        <dsp:cNvSpPr/>
      </dsp:nvSpPr>
      <dsp:spPr>
        <a:xfrm>
          <a:off x="3234986" y="1098423"/>
          <a:ext cx="348298" cy="655764"/>
        </a:xfrm>
        <a:custGeom>
          <a:avLst/>
          <a:gdLst/>
          <a:ahLst/>
          <a:cxnLst/>
          <a:rect l="0" t="0" r="0" b="0"/>
          <a:pathLst>
            <a:path>
              <a:moveTo>
                <a:pt x="348298" y="0"/>
              </a:moveTo>
              <a:lnTo>
                <a:pt x="348298" y="655764"/>
              </a:lnTo>
              <a:lnTo>
                <a:pt x="0" y="65576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CBCB0E-EB40-425C-A4E8-1411E49409D8}">
      <dsp:nvSpPr>
        <dsp:cNvPr id="0" name=""/>
        <dsp:cNvSpPr/>
      </dsp:nvSpPr>
      <dsp:spPr>
        <a:xfrm>
          <a:off x="3583284" y="1098423"/>
          <a:ext cx="2459142" cy="1328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848"/>
              </a:lnTo>
              <a:lnTo>
                <a:pt x="2459142" y="1174848"/>
              </a:lnTo>
              <a:lnTo>
                <a:pt x="2459142" y="132837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861D3-11E6-481E-B465-1FB381DA506B}">
      <dsp:nvSpPr>
        <dsp:cNvPr id="0" name=""/>
        <dsp:cNvSpPr/>
      </dsp:nvSpPr>
      <dsp:spPr>
        <a:xfrm>
          <a:off x="3583284" y="1098423"/>
          <a:ext cx="689870" cy="1328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4848"/>
              </a:lnTo>
              <a:lnTo>
                <a:pt x="689870" y="1174848"/>
              </a:lnTo>
              <a:lnTo>
                <a:pt x="689870" y="132837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6CA46E-9B2A-472A-ABCC-F053A7B308F7}">
      <dsp:nvSpPr>
        <dsp:cNvPr id="0" name=""/>
        <dsp:cNvSpPr/>
      </dsp:nvSpPr>
      <dsp:spPr>
        <a:xfrm>
          <a:off x="2503882" y="1098423"/>
          <a:ext cx="1079402" cy="1328379"/>
        </a:xfrm>
        <a:custGeom>
          <a:avLst/>
          <a:gdLst/>
          <a:ahLst/>
          <a:cxnLst/>
          <a:rect l="0" t="0" r="0" b="0"/>
          <a:pathLst>
            <a:path>
              <a:moveTo>
                <a:pt x="1079402" y="0"/>
              </a:moveTo>
              <a:lnTo>
                <a:pt x="1079402" y="1174848"/>
              </a:lnTo>
              <a:lnTo>
                <a:pt x="0" y="1174848"/>
              </a:lnTo>
              <a:lnTo>
                <a:pt x="0" y="132837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5A79FC-7B3D-41B9-B6B0-E6471F8276C2}">
      <dsp:nvSpPr>
        <dsp:cNvPr id="0" name=""/>
        <dsp:cNvSpPr/>
      </dsp:nvSpPr>
      <dsp:spPr>
        <a:xfrm>
          <a:off x="734609" y="1098423"/>
          <a:ext cx="2848674" cy="1328379"/>
        </a:xfrm>
        <a:custGeom>
          <a:avLst/>
          <a:gdLst/>
          <a:ahLst/>
          <a:cxnLst/>
          <a:rect l="0" t="0" r="0" b="0"/>
          <a:pathLst>
            <a:path>
              <a:moveTo>
                <a:pt x="2848674" y="0"/>
              </a:moveTo>
              <a:lnTo>
                <a:pt x="2848674" y="1174848"/>
              </a:lnTo>
              <a:lnTo>
                <a:pt x="0" y="1174848"/>
              </a:lnTo>
              <a:lnTo>
                <a:pt x="0" y="132837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68795-95CD-49C1-A14C-03E13192E9F5}">
      <dsp:nvSpPr>
        <dsp:cNvPr id="0" name=""/>
        <dsp:cNvSpPr/>
      </dsp:nvSpPr>
      <dsp:spPr>
        <a:xfrm>
          <a:off x="2852180" y="367319"/>
          <a:ext cx="1462208" cy="731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進版畫面</a:t>
          </a:r>
          <a:endParaRPr lang="zh-TW" altLang="en-US" sz="2000" kern="1200" dirty="0"/>
        </a:p>
      </dsp:txBody>
      <dsp:txXfrm>
        <a:off x="2852180" y="367319"/>
        <a:ext cx="1462208" cy="731104"/>
      </dsp:txXfrm>
    </dsp:sp>
    <dsp:sp modelId="{A571F628-2E73-4854-919A-04CB95E4BB95}">
      <dsp:nvSpPr>
        <dsp:cNvPr id="0" name=""/>
        <dsp:cNvSpPr/>
      </dsp:nvSpPr>
      <dsp:spPr>
        <a:xfrm>
          <a:off x="3505" y="2426803"/>
          <a:ext cx="1462208" cy="731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關於我</a:t>
          </a:r>
          <a:endParaRPr lang="zh-TW" altLang="en-US" sz="2000" kern="1200" dirty="0"/>
        </a:p>
      </dsp:txBody>
      <dsp:txXfrm>
        <a:off x="3505" y="2426803"/>
        <a:ext cx="1462208" cy="731104"/>
      </dsp:txXfrm>
    </dsp:sp>
    <dsp:sp modelId="{A2A376E0-C235-47AA-AF79-01A7C4967D3E}">
      <dsp:nvSpPr>
        <dsp:cNvPr id="0" name=""/>
        <dsp:cNvSpPr/>
      </dsp:nvSpPr>
      <dsp:spPr>
        <a:xfrm>
          <a:off x="1772777" y="2426803"/>
          <a:ext cx="1462208" cy="731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產品介紹</a:t>
          </a:r>
          <a:endParaRPr lang="zh-TW" altLang="en-US" sz="2000" kern="1200" dirty="0"/>
        </a:p>
      </dsp:txBody>
      <dsp:txXfrm>
        <a:off x="1772777" y="2426803"/>
        <a:ext cx="1462208" cy="731104"/>
      </dsp:txXfrm>
    </dsp:sp>
    <dsp:sp modelId="{8C62904D-228E-4E5D-B59A-4BA6F5E0C61C}">
      <dsp:nvSpPr>
        <dsp:cNvPr id="0" name=""/>
        <dsp:cNvSpPr/>
      </dsp:nvSpPr>
      <dsp:spPr>
        <a:xfrm>
          <a:off x="3542050" y="2426803"/>
          <a:ext cx="1462208" cy="731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聯絡我</a:t>
          </a:r>
          <a:endParaRPr lang="zh-TW" altLang="en-US" sz="2000" kern="1200" dirty="0"/>
        </a:p>
      </dsp:txBody>
      <dsp:txXfrm>
        <a:off x="3542050" y="2426803"/>
        <a:ext cx="1462208" cy="731104"/>
      </dsp:txXfrm>
    </dsp:sp>
    <dsp:sp modelId="{14405DAB-F58F-439C-A109-250DF9088173}">
      <dsp:nvSpPr>
        <dsp:cNvPr id="0" name=""/>
        <dsp:cNvSpPr/>
      </dsp:nvSpPr>
      <dsp:spPr>
        <a:xfrm>
          <a:off x="5311322" y="2426803"/>
          <a:ext cx="1462208" cy="731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/>
            <a:t>Facebook</a:t>
          </a:r>
          <a:r>
            <a:rPr lang="zh-TW" altLang="en-US" sz="2000" kern="1200" dirty="0" smtClean="0"/>
            <a:t>粉絲專業</a:t>
          </a:r>
          <a:endParaRPr lang="zh-TW" altLang="en-US" sz="2000" kern="1200" dirty="0"/>
        </a:p>
      </dsp:txBody>
      <dsp:txXfrm>
        <a:off x="5311322" y="2426803"/>
        <a:ext cx="1462208" cy="731104"/>
      </dsp:txXfrm>
    </dsp:sp>
    <dsp:sp modelId="{89BE974F-7726-4ED8-8FAE-CAF90178EFFA}">
      <dsp:nvSpPr>
        <dsp:cNvPr id="0" name=""/>
        <dsp:cNvSpPr/>
      </dsp:nvSpPr>
      <dsp:spPr>
        <a:xfrm>
          <a:off x="1772777" y="1388635"/>
          <a:ext cx="1462208" cy="731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首頁</a:t>
          </a:r>
          <a:endParaRPr lang="zh-TW" altLang="en-US" sz="2000" kern="1200" dirty="0"/>
        </a:p>
      </dsp:txBody>
      <dsp:txXfrm>
        <a:off x="1772777" y="1388635"/>
        <a:ext cx="1462208" cy="731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B21A472-9D88-42CF-B7A9-E9950F56A7A8}" type="datetimeFigureOut">
              <a:rPr lang="zh-TW" altLang="en-US" smtClean="0"/>
              <a:t>2012/4/25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493677E-9C88-46A4-B9EB-2566BF8B727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295019" cy="1702160"/>
          </a:xfrm>
        </p:spPr>
        <p:txBody>
          <a:bodyPr>
            <a:noAutofit/>
          </a:bodyPr>
          <a:lstStyle/>
          <a:p>
            <a:r>
              <a:rPr lang="zh-TW" altLang="en-US" sz="4000" dirty="0" smtClean="0"/>
              <a:t>○保養品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4000" dirty="0" smtClean="0"/>
              <a:t>○百安生化科技網站</a:t>
            </a:r>
            <a:endParaRPr lang="zh-TW" altLang="en-US" sz="4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0" y="4941168"/>
            <a:ext cx="47525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組員：</a:t>
            </a:r>
            <a:endParaRPr lang="en-US" altLang="zh-TW" sz="2800" dirty="0" smtClean="0"/>
          </a:p>
          <a:p>
            <a:r>
              <a:rPr lang="zh-TW" altLang="en-US" sz="2800" dirty="0" smtClean="0"/>
              <a:t>            </a:t>
            </a:r>
            <a:r>
              <a:rPr lang="en-US" altLang="zh-TW" sz="2800" dirty="0" smtClean="0"/>
              <a:t>ADT099131_</a:t>
            </a:r>
            <a:r>
              <a:rPr lang="zh-TW" altLang="en-US" sz="2800" dirty="0" smtClean="0"/>
              <a:t>高崇恩</a:t>
            </a:r>
            <a:endParaRPr lang="en-US" altLang="zh-TW" sz="2800" dirty="0" smtClean="0"/>
          </a:p>
          <a:p>
            <a:r>
              <a:rPr lang="zh-TW" altLang="en-US" sz="2800" dirty="0"/>
              <a:t> </a:t>
            </a:r>
            <a:r>
              <a:rPr lang="zh-TW" altLang="en-US" sz="2800" dirty="0" smtClean="0"/>
              <a:t>           </a:t>
            </a:r>
            <a:r>
              <a:rPr lang="en-US" altLang="zh-TW" sz="2800" dirty="0" smtClean="0"/>
              <a:t>ADT099139_</a:t>
            </a:r>
            <a:r>
              <a:rPr lang="zh-TW" altLang="en-US" sz="2800" dirty="0" smtClean="0"/>
              <a:t>陳品瑋</a:t>
            </a:r>
            <a:endParaRPr lang="en-US" altLang="zh-TW" sz="2800" dirty="0"/>
          </a:p>
          <a:p>
            <a:r>
              <a:rPr lang="zh-TW" altLang="en-US" sz="2800" dirty="0" smtClean="0"/>
              <a:t>            </a:t>
            </a:r>
            <a:r>
              <a:rPr lang="en-US" altLang="zh-TW" sz="2800" dirty="0" smtClean="0"/>
              <a:t>ADT099141_</a:t>
            </a:r>
            <a:r>
              <a:rPr lang="zh-TW" altLang="en-US" sz="2800" dirty="0" smtClean="0"/>
              <a:t>許原彰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8694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產品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/>
              <a:t>POLA</a:t>
            </a:r>
            <a:r>
              <a:rPr lang="zh-TW" altLang="en-US" sz="3200" dirty="0" smtClean="0"/>
              <a:t>保養品</a:t>
            </a:r>
            <a:endParaRPr lang="en-US" altLang="zh-TW" sz="3200" dirty="0" smtClean="0"/>
          </a:p>
          <a:p>
            <a:r>
              <a:rPr lang="en-US" altLang="zh-TW" sz="3200" dirty="0" smtClean="0"/>
              <a:t>ESSENCE</a:t>
            </a:r>
            <a:r>
              <a:rPr lang="zh-TW" altLang="en-US" sz="3200" dirty="0" smtClean="0"/>
              <a:t>精華液</a:t>
            </a:r>
            <a:endParaRPr lang="en-US" altLang="zh-TW" sz="3200" dirty="0" smtClean="0"/>
          </a:p>
          <a:p>
            <a:r>
              <a:rPr lang="zh-TW" altLang="en-US" sz="3200" dirty="0" smtClean="0"/>
              <a:t>中藥保健食品、藥膳食品</a:t>
            </a:r>
            <a:endParaRPr lang="en-US" altLang="zh-TW" sz="3200" dirty="0" smtClean="0"/>
          </a:p>
          <a:p>
            <a:r>
              <a:rPr lang="zh-TW" altLang="en-US" sz="3200" dirty="0" smtClean="0"/>
              <a:t>藥膏</a:t>
            </a:r>
            <a:endParaRPr lang="en-US" altLang="zh-TW" sz="3200" dirty="0" smtClean="0"/>
          </a:p>
          <a:p>
            <a:r>
              <a:rPr lang="zh-TW" altLang="en-US" sz="3200" dirty="0" smtClean="0"/>
              <a:t>植物性護髮染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19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架構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851726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834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業者提供的產品資料</a:t>
            </a:r>
            <a:endParaRPr lang="en-US" altLang="zh-TW" sz="3200" dirty="0" smtClean="0"/>
          </a:p>
          <a:p>
            <a:r>
              <a:rPr lang="zh-TW" altLang="en-US" sz="3200" dirty="0"/>
              <a:t>使用</a:t>
            </a:r>
            <a:r>
              <a:rPr lang="zh-TW" altLang="en-US" sz="3200" dirty="0" smtClean="0"/>
              <a:t>方法、效果</a:t>
            </a:r>
            <a:endParaRPr lang="en-US" altLang="zh-TW" sz="3200" dirty="0" smtClean="0"/>
          </a:p>
          <a:p>
            <a:r>
              <a:rPr lang="zh-TW" altLang="en-US" sz="3200" dirty="0"/>
              <a:t>購買</a:t>
            </a:r>
            <a:r>
              <a:rPr lang="zh-TW" altLang="en-US" sz="3200" dirty="0" smtClean="0"/>
              <a:t>方式</a:t>
            </a:r>
            <a:endParaRPr lang="en-US" altLang="zh-TW" sz="3200" dirty="0" smtClean="0"/>
          </a:p>
          <a:p>
            <a:r>
              <a:rPr lang="zh-TW" altLang="en-US" sz="3200" dirty="0" smtClean="0"/>
              <a:t>製作</a:t>
            </a:r>
            <a:r>
              <a:rPr lang="en-US" altLang="zh-TW" sz="3200" dirty="0" err="1" smtClean="0"/>
              <a:t>facebook</a:t>
            </a:r>
            <a:r>
              <a:rPr lang="zh-TW" altLang="en-US" sz="3200" dirty="0" smtClean="0"/>
              <a:t>粉絲</a:t>
            </a:r>
            <a:r>
              <a:rPr lang="zh-TW" altLang="en-US" sz="3200" dirty="0"/>
              <a:t>專業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4934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預期內容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減少與客戶介紹商品的時間，增加線上曝光率，以達到增加客源和工作效益</a:t>
            </a:r>
            <a:endParaRPr lang="en-US" altLang="zh-TW" sz="3200" dirty="0" smtClean="0"/>
          </a:p>
          <a:p>
            <a:r>
              <a:rPr lang="zh-TW" altLang="en-US" sz="3200" dirty="0" smtClean="0"/>
              <a:t>介紹協會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0823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奧斯丁">
  <a:themeElements>
    <a:clrScheme name="奧斯丁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奧斯丁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奧斯丁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</TotalTime>
  <Words>93</Words>
  <Application>Microsoft Office PowerPoint</Application>
  <PresentationFormat>如螢幕大小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奧斯丁</vt:lpstr>
      <vt:lpstr>○保養品 ○百安生化科技網站</vt:lpstr>
      <vt:lpstr>產品</vt:lpstr>
      <vt:lpstr>架構</vt:lpstr>
      <vt:lpstr>內容</vt:lpstr>
      <vt:lpstr>預期內容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保養品</dc:title>
  <dc:creator>user</dc:creator>
  <cp:lastModifiedBy>user</cp:lastModifiedBy>
  <cp:revision>3</cp:revision>
  <dcterms:created xsi:type="dcterms:W3CDTF">2012-04-25T07:43:38Z</dcterms:created>
  <dcterms:modified xsi:type="dcterms:W3CDTF">2012-04-25T08:04:13Z</dcterms:modified>
</cp:coreProperties>
</file>