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D1EEC1-1C61-4932-B557-907D1FDDFED9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E43AF8C-14AF-4B80-BA49-23F1FFABA82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企業訪談</a:t>
            </a:r>
            <a:r>
              <a:rPr lang="en-US" altLang="zh-TW" dirty="0" smtClean="0"/>
              <a:t>_</a:t>
            </a:r>
            <a:r>
              <a:rPr lang="zh-TW" altLang="en-US" dirty="0" smtClean="0"/>
              <a:t>海產網路行銷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512768" cy="1961231"/>
          </a:xfrm>
        </p:spPr>
        <p:txBody>
          <a:bodyPr>
            <a:normAutofit fontScale="92500"/>
          </a:bodyPr>
          <a:lstStyle/>
          <a:p>
            <a:r>
              <a:rPr lang="zh-TW" altLang="en-US" dirty="0"/>
              <a:t>組員</a:t>
            </a:r>
            <a:r>
              <a:rPr lang="zh-TW" altLang="en-US" dirty="0" smtClean="0"/>
              <a:t>：</a:t>
            </a:r>
            <a:r>
              <a:rPr lang="en-US" altLang="zh-TW" dirty="0" smtClean="0"/>
              <a:t>ADT099124_</a:t>
            </a:r>
            <a:r>
              <a:rPr lang="zh-TW" altLang="en-US" dirty="0" smtClean="0"/>
              <a:t>周昌立</a:t>
            </a:r>
            <a:endParaRPr lang="en-US" altLang="zh-TW" dirty="0" smtClean="0"/>
          </a:p>
          <a:p>
            <a:r>
              <a:rPr lang="zh-TW" altLang="en-US" dirty="0" smtClean="0"/>
              <a:t>             </a:t>
            </a:r>
            <a:r>
              <a:rPr lang="en-US" altLang="zh-TW" dirty="0" smtClean="0"/>
              <a:t>ADT099125_</a:t>
            </a:r>
            <a:r>
              <a:rPr lang="zh-TW" altLang="en-US" dirty="0" smtClean="0"/>
              <a:t>蔡易霖</a:t>
            </a:r>
            <a:endParaRPr lang="en-US" altLang="zh-TW" dirty="0" smtClean="0"/>
          </a:p>
          <a:p>
            <a:r>
              <a:rPr lang="zh-TW" altLang="en-US" dirty="0" smtClean="0"/>
              <a:t>              </a:t>
            </a:r>
            <a:r>
              <a:rPr lang="en-US" altLang="zh-TW" dirty="0" smtClean="0"/>
              <a:t>ADT099127_</a:t>
            </a:r>
            <a:r>
              <a:rPr lang="zh-TW" altLang="en-US" dirty="0" smtClean="0"/>
              <a:t>蔡侑軒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                                                                          訪談客戶</a:t>
            </a:r>
            <a:r>
              <a:rPr lang="zh-TW" altLang="en-US" dirty="0"/>
              <a:t>：</a:t>
            </a:r>
            <a:r>
              <a:rPr lang="zh-TW" altLang="en-US" dirty="0" smtClean="0"/>
              <a:t>王曉麗小姐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6009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628800"/>
            <a:ext cx="7408333" cy="4497363"/>
          </a:xfrm>
        </p:spPr>
        <p:txBody>
          <a:bodyPr/>
          <a:lstStyle/>
          <a:p>
            <a:r>
              <a:rPr lang="zh-TW" altLang="en-US" dirty="0" smtClean="0"/>
              <a:t>我們要</a:t>
            </a:r>
            <a:r>
              <a:rPr lang="zh-TW" altLang="en-US" dirty="0"/>
              <a:t>設計的網頁，是一家海產食材店的網路店家，不僅有實體店，還能讓顧客在網路上購買食材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首先</a:t>
            </a:r>
            <a:r>
              <a:rPr lang="zh-TW" altLang="en-US" dirty="0"/>
              <a:t>我們需要一個</a:t>
            </a:r>
            <a:r>
              <a:rPr lang="en-US" altLang="zh-TW" dirty="0"/>
              <a:t>logo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我們要做這個網頁</a:t>
            </a:r>
            <a:r>
              <a:rPr lang="zh-TW" altLang="en-US" dirty="0" smtClean="0"/>
              <a:t>的架構分為</a:t>
            </a:r>
            <a:r>
              <a:rPr lang="zh-TW" altLang="en-US" dirty="0"/>
              <a:t>幾個部分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進版畫面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食材介紹區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3.</a:t>
            </a:r>
            <a:r>
              <a:rPr lang="zh-TW" altLang="en-US" dirty="0" smtClean="0"/>
              <a:t>私房菜</a:t>
            </a:r>
            <a:r>
              <a:rPr lang="en-US" altLang="zh-TW" dirty="0" smtClean="0"/>
              <a:t>(</a:t>
            </a:r>
            <a:r>
              <a:rPr lang="zh-TW" altLang="en-US" dirty="0" smtClean="0"/>
              <a:t>食譜區</a:t>
            </a:r>
            <a:r>
              <a:rPr lang="en-US" altLang="zh-TW" dirty="0" smtClean="0"/>
              <a:t>)(</a:t>
            </a:r>
            <a:r>
              <a:rPr lang="zh-TW" altLang="en-US" dirty="0" smtClean="0"/>
              <a:t>分享區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4.</a:t>
            </a:r>
            <a:r>
              <a:rPr lang="zh-TW" altLang="en-US" dirty="0" smtClean="0"/>
              <a:t>會員登入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5.</a:t>
            </a:r>
            <a:r>
              <a:rPr lang="zh-TW" altLang="en-US" dirty="0" smtClean="0"/>
              <a:t>購物車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4563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進版畫面本來想要以此店家的海鮮為主軸：魚，以</a:t>
            </a:r>
            <a:r>
              <a:rPr lang="en-US" altLang="zh-TW" dirty="0" smtClean="0"/>
              <a:t>FLASH</a:t>
            </a:r>
            <a:r>
              <a:rPr lang="zh-TW" altLang="en-US" dirty="0" smtClean="0"/>
              <a:t>做出水族箱的畫面，但是考慮到會買海鮮食材的族群，所以後來決定要以背景為藍色的大海，配上白上字的創業理念，以跑馬燈</a:t>
            </a:r>
            <a:r>
              <a:rPr lang="zh-TW" altLang="en-US" dirty="0"/>
              <a:t>方式呈現。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進版畫面</a:t>
            </a:r>
          </a:p>
        </p:txBody>
      </p:sp>
    </p:spTree>
    <p:extLst>
      <p:ext uri="{BB962C8B-B14F-4D97-AF65-F5344CB8AC3E}">
        <p14:creationId xmlns:p14="http://schemas.microsoft.com/office/powerpoint/2010/main" val="39826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食材</a:t>
            </a:r>
            <a:r>
              <a:rPr lang="zh-TW" altLang="zh-TW" dirty="0" smtClean="0"/>
              <a:t>販賣</a:t>
            </a:r>
            <a:endParaRPr lang="zh-TW" altLang="zh-TW" dirty="0"/>
          </a:p>
          <a:p>
            <a:r>
              <a:rPr lang="zh-TW" altLang="zh-TW" dirty="0"/>
              <a:t>食品分類</a:t>
            </a:r>
            <a:r>
              <a:rPr lang="en-US" altLang="zh-TW" dirty="0"/>
              <a:t> </a:t>
            </a:r>
            <a:r>
              <a:rPr lang="zh-TW" altLang="en-US" dirty="0"/>
              <a:t>：</a:t>
            </a:r>
            <a:r>
              <a:rPr lang="en-US" altLang="zh-TW" dirty="0" smtClean="0"/>
              <a:t>  </a:t>
            </a:r>
            <a:r>
              <a:rPr lang="zh-TW" altLang="zh-TW" dirty="0"/>
              <a:t>產季分類</a:t>
            </a:r>
          </a:p>
          <a:p>
            <a:r>
              <a:rPr lang="zh-TW" altLang="zh-TW" dirty="0"/>
              <a:t>食品</a:t>
            </a:r>
            <a:r>
              <a:rPr lang="zh-TW" altLang="zh-TW" dirty="0" smtClean="0"/>
              <a:t>單</a:t>
            </a:r>
            <a:r>
              <a:rPr lang="zh-TW" altLang="en-US" dirty="0"/>
              <a:t>項</a:t>
            </a:r>
            <a:r>
              <a:rPr lang="zh-TW" altLang="en-US" dirty="0" smtClean="0"/>
              <a:t>介紹</a:t>
            </a:r>
            <a:r>
              <a:rPr lang="en-US" altLang="zh-TW" dirty="0" smtClean="0"/>
              <a:t>   (</a:t>
            </a:r>
            <a:r>
              <a:rPr lang="zh-TW" altLang="zh-TW" dirty="0"/>
              <a:t>來源 產季 </a:t>
            </a:r>
            <a:r>
              <a:rPr lang="zh-TW" altLang="zh-TW" dirty="0" smtClean="0"/>
              <a:t>特色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r>
              <a:rPr lang="zh-TW" altLang="zh-TW" dirty="0" smtClean="0"/>
              <a:t>食品</a:t>
            </a:r>
            <a:r>
              <a:rPr lang="zh-TW" altLang="zh-TW" dirty="0"/>
              <a:t>保證書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食材介紹區</a:t>
            </a:r>
          </a:p>
        </p:txBody>
      </p:sp>
    </p:spTree>
    <p:extLst>
      <p:ext uri="{BB962C8B-B14F-4D97-AF65-F5344CB8AC3E}">
        <p14:creationId xmlns:p14="http://schemas.microsoft.com/office/powerpoint/2010/main" val="36942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除了可以讓店家自己發布一些食材的料理方式以外，另外提供分享區，讓顧客可以將自己覺得不錯的食譜分享到網站上，讓其他顧客一起討論。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私房菜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26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購物車有</a:t>
            </a:r>
            <a:r>
              <a:rPr lang="en-US" altLang="zh-TW" smtClean="0"/>
              <a:t>2</a:t>
            </a:r>
            <a:r>
              <a:rPr lang="zh-TW" altLang="en-US" dirty="0"/>
              <a:t>種考慮方式，一種是跟拍賣網站結合，把食材放到購物網站上。另一種是自己設計購物車，但是相對消耗人力。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會員登入</a:t>
            </a:r>
            <a:r>
              <a:rPr lang="en-US" altLang="zh-TW" dirty="0" smtClean="0"/>
              <a:t>(</a:t>
            </a:r>
            <a:r>
              <a:rPr lang="zh-TW" altLang="en-US" dirty="0" smtClean="0"/>
              <a:t>購物車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62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r>
              <a:rPr lang="zh-TW" altLang="en-US" dirty="0"/>
              <a:t>最後我們會設計聯絡我們專區，讓顧客可以跟我們反映問題。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聯絡我們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10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/>
              <a:t>可以在各大廣告網站刊登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可以透過</a:t>
            </a:r>
            <a:r>
              <a:rPr lang="en-US" altLang="zh-TW" dirty="0" err="1" smtClean="0"/>
              <a:t>facebook</a:t>
            </a:r>
            <a:r>
              <a:rPr lang="zh-TW" altLang="en-US" dirty="0"/>
              <a:t>粉絲專業宣傳。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廣告刊登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82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 smtClean="0"/>
              <a:t>謝謝今天來訪談的業界人士</a:t>
            </a:r>
            <a:r>
              <a:rPr lang="en-US" altLang="zh-TW" sz="4000" dirty="0" smtClean="0"/>
              <a:t>!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8769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326</Words>
  <Application>Microsoft Office PowerPoint</Application>
  <PresentationFormat>如螢幕大小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波形</vt:lpstr>
      <vt:lpstr>企業訪談_海產網路行銷</vt:lpstr>
      <vt:lpstr>PowerPoint 簡報</vt:lpstr>
      <vt:lpstr>進版畫面</vt:lpstr>
      <vt:lpstr>食材介紹區</vt:lpstr>
      <vt:lpstr>私房菜</vt:lpstr>
      <vt:lpstr>會員登入(購物車)</vt:lpstr>
      <vt:lpstr>聯絡我們</vt:lpstr>
      <vt:lpstr>廣告刊登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企業訪談_海產網路行銷</dc:title>
  <dc:creator>user</dc:creator>
  <cp:lastModifiedBy>user</cp:lastModifiedBy>
  <cp:revision>5</cp:revision>
  <dcterms:created xsi:type="dcterms:W3CDTF">2012-04-25T07:31:37Z</dcterms:created>
  <dcterms:modified xsi:type="dcterms:W3CDTF">2012-04-25T08:10:18Z</dcterms:modified>
</cp:coreProperties>
</file>