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57" r:id="rId4"/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6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tore.unity.com/packages/3d/environments/landscapes/rpg-poly-pack-lite-148410?fbclid=IwAR1jQIxRMmX7ma4yajyNHZcTyzQ2JQxN-SGDcQwWLZbWG6cbn_zP9x_ChU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11102 </a:t>
            </a:r>
            <a:br>
              <a:rPr lang="en-US" altLang="zh-TW" dirty="0" smtClean="0"/>
            </a:br>
            <a:r>
              <a:rPr lang="zh-TW" altLang="en-US" dirty="0"/>
              <a:t>多媒體概論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課程規劃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吳智鴻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1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(Week #1) 02/13 </a:t>
            </a:r>
            <a:r>
              <a:rPr lang="zh-TW" altLang="en-US" dirty="0" smtClean="0"/>
              <a:t>課程規劃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多媒體概論</a:t>
            </a:r>
            <a:r>
              <a:rPr lang="zh-TW" altLang="en-US" dirty="0" smtClean="0"/>
              <a:t>介紹</a:t>
            </a:r>
            <a:r>
              <a:rPr lang="en-US" altLang="zh-TW" dirty="0" smtClean="0"/>
              <a:t>(PPT</a:t>
            </a:r>
            <a:r>
              <a:rPr lang="en-US" altLang="zh-TW" dirty="0"/>
              <a:t>)</a:t>
            </a:r>
          </a:p>
          <a:p>
            <a:r>
              <a:rPr lang="zh-TW" altLang="en-US" dirty="0" smtClean="0"/>
              <a:t>課堂活動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FB</a:t>
            </a:r>
            <a:r>
              <a:rPr lang="zh-TW" altLang="en-US" dirty="0" smtClean="0"/>
              <a:t>社團加入</a:t>
            </a:r>
            <a:endParaRPr lang="en-US" altLang="zh-TW" dirty="0" smtClean="0"/>
          </a:p>
          <a:p>
            <a:pPr lvl="1"/>
            <a:r>
              <a:rPr lang="zh-TW" altLang="en-US" dirty="0"/>
              <a:t>教科書</a:t>
            </a:r>
            <a:r>
              <a:rPr lang="zh-TW" altLang="en-US" dirty="0" smtClean="0"/>
              <a:t>登記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註冊</a:t>
            </a:r>
            <a:r>
              <a:rPr lang="en-US" altLang="zh-TW" dirty="0" smtClean="0"/>
              <a:t>UNITY</a:t>
            </a:r>
            <a:r>
              <a:rPr lang="zh-TW" altLang="en-US" dirty="0" smtClean="0"/>
              <a:t>帳號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分組完成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121" y="2509318"/>
            <a:ext cx="4551719" cy="306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35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(Week #2) 02/18 (</a:t>
            </a:r>
            <a:r>
              <a:rPr lang="zh-TW" altLang="en-US" dirty="0" smtClean="0"/>
              <a:t>六</a:t>
            </a:r>
            <a:r>
              <a:rPr lang="en-US" altLang="zh-TW" smtClean="0"/>
              <a:t>) </a:t>
            </a:r>
            <a:r>
              <a:rPr lang="zh-TW" altLang="en-US" dirty="0" smtClean="0"/>
              <a:t>課程規劃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1841040"/>
          </a:xfrm>
        </p:spPr>
        <p:txBody>
          <a:bodyPr/>
          <a:lstStyle/>
          <a:p>
            <a:r>
              <a:rPr lang="en-US" altLang="zh-TW" dirty="0" smtClean="0"/>
              <a:t>TA</a:t>
            </a:r>
            <a:r>
              <a:rPr lang="zh-TW" altLang="en-US" dirty="0" smtClean="0"/>
              <a:t>分享</a:t>
            </a:r>
            <a:endParaRPr lang="en-US" altLang="zh-TW" dirty="0" smtClean="0"/>
          </a:p>
          <a:p>
            <a:r>
              <a:rPr lang="en-US" altLang="zh-TW" dirty="0" smtClean="0"/>
              <a:t>UNITY</a:t>
            </a:r>
            <a:r>
              <a:rPr lang="zh-TW" altLang="en-US" dirty="0" smtClean="0"/>
              <a:t>安裝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環境</a:t>
            </a:r>
            <a:r>
              <a:rPr lang="en-US" altLang="zh-TW" dirty="0" smtClean="0"/>
              <a:t>UI</a:t>
            </a:r>
            <a:r>
              <a:rPr lang="zh-TW" altLang="en-US" dirty="0" smtClean="0"/>
              <a:t>介紹</a:t>
            </a:r>
            <a:endParaRPr lang="en-US" altLang="zh-TW" dirty="0" smtClean="0"/>
          </a:p>
          <a:p>
            <a:r>
              <a:rPr lang="zh-TW" altLang="en-US" dirty="0" smtClean="0"/>
              <a:t>課堂活動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完成</a:t>
            </a:r>
            <a:r>
              <a:rPr lang="en-US" altLang="zh-TW" dirty="0" smtClean="0"/>
              <a:t>Asset Store</a:t>
            </a:r>
            <a:r>
              <a:rPr lang="zh-TW" altLang="en-US" dirty="0" smtClean="0"/>
              <a:t>素材使用</a:t>
            </a:r>
            <a:endParaRPr lang="en-US" altLang="zh-TW" dirty="0" smtClean="0"/>
          </a:p>
        </p:txBody>
      </p:sp>
      <p:pic>
        <p:nvPicPr>
          <p:cNvPr id="1026" name="Picture 2" descr="未提供相片說明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448" y="4008825"/>
            <a:ext cx="3724233" cy="266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5565124" y="2458585"/>
            <a:ext cx="623760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[</a:t>
            </a:r>
            <a:r>
              <a:rPr lang="zh-TW" altLang="en-US" dirty="0" smtClean="0"/>
              <a:t> </a:t>
            </a:r>
            <a:r>
              <a:rPr lang="en-US" altLang="zh-TW" dirty="0" smtClean="0"/>
              <a:t>Week 2 ] </a:t>
            </a:r>
            <a:r>
              <a:rPr lang="zh-TW" altLang="en-US" dirty="0" smtClean="0"/>
              <a:t>課堂活動</a:t>
            </a:r>
            <a:r>
              <a:rPr lang="zh-TW" altLang="en-US" dirty="0"/>
              <a:t> </a:t>
            </a:r>
            <a:r>
              <a:rPr lang="en-US" altLang="zh-TW" dirty="0" err="1" smtClean="0"/>
              <a:t>AssetStore</a:t>
            </a:r>
            <a:r>
              <a:rPr lang="zh-TW" altLang="en-US" dirty="0"/>
              <a:t>素材場景佈置</a:t>
            </a:r>
          </a:p>
          <a:p>
            <a:r>
              <a:rPr lang="zh-TW" altLang="en-US" dirty="0"/>
              <a:t>上</a:t>
            </a:r>
            <a:r>
              <a:rPr lang="en-US" altLang="zh-TW" dirty="0" err="1"/>
              <a:t>AssetStore</a:t>
            </a:r>
            <a:r>
              <a:rPr lang="zh-TW" altLang="en-US" dirty="0"/>
              <a:t>下載</a:t>
            </a:r>
            <a:r>
              <a:rPr lang="zh-TW" altLang="en-US" dirty="0" smtClean="0"/>
              <a:t>一個免費場景</a:t>
            </a:r>
            <a:r>
              <a:rPr lang="zh-TW" altLang="en-US" dirty="0"/>
              <a:t>套件。</a:t>
            </a:r>
          </a:p>
          <a:p>
            <a:r>
              <a:rPr lang="zh-TW" altLang="en-US" dirty="0"/>
              <a:t>在</a:t>
            </a:r>
            <a:r>
              <a:rPr lang="en-US" altLang="zh-TW" dirty="0"/>
              <a:t>Unity</a:t>
            </a:r>
            <a:r>
              <a:rPr lang="zh-TW" altLang="en-US" dirty="0"/>
              <a:t>布置一個你幻想的場景。並截圖</a:t>
            </a:r>
            <a:r>
              <a:rPr lang="en-US" altLang="zh-TW" dirty="0"/>
              <a:t>&amp;</a:t>
            </a:r>
            <a:r>
              <a:rPr lang="zh-TW" altLang="en-US" dirty="0"/>
              <a:t>列出素材網址。</a:t>
            </a:r>
          </a:p>
          <a:p>
            <a:r>
              <a:rPr lang="en-US" altLang="zh-TW" dirty="0"/>
              <a:t>------------------------------------------------------------</a:t>
            </a:r>
          </a:p>
          <a:p>
            <a:r>
              <a:rPr lang="zh-TW" altLang="en-US" dirty="0"/>
              <a:t>學號</a:t>
            </a:r>
            <a:r>
              <a:rPr lang="en-US" altLang="zh-TW" dirty="0"/>
              <a:t>: </a:t>
            </a:r>
            <a:r>
              <a:rPr lang="zh-TW" altLang="en-US" dirty="0"/>
              <a:t>姓名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截圖</a:t>
            </a:r>
            <a:r>
              <a:rPr lang="en-US" altLang="zh-TW" dirty="0"/>
              <a:t>:</a:t>
            </a:r>
          </a:p>
          <a:p>
            <a:r>
              <a:rPr lang="zh-TW" altLang="en-US" dirty="0" smtClean="0"/>
              <a:t>素材名稱</a:t>
            </a:r>
            <a:r>
              <a:rPr lang="en-US" altLang="zh-TW" dirty="0" smtClean="0"/>
              <a:t>:</a:t>
            </a:r>
            <a:endParaRPr lang="en-US" altLang="zh-TW" dirty="0"/>
          </a:p>
          <a:p>
            <a:r>
              <a:rPr lang="en-US" altLang="zh-TW" dirty="0" err="1" smtClean="0"/>
              <a:t>SimpleNaturePark</a:t>
            </a:r>
            <a:endParaRPr lang="en-US" altLang="zh-TW" dirty="0" smtClean="0"/>
          </a:p>
          <a:p>
            <a:r>
              <a:rPr lang="zh-TW" altLang="en-US" dirty="0"/>
              <a:t>版本要求</a:t>
            </a:r>
            <a:r>
              <a:rPr lang="en-US" altLang="zh-TW" dirty="0"/>
              <a:t>: 2017.4.0 or </a:t>
            </a:r>
            <a:r>
              <a:rPr lang="en-US" altLang="zh-TW" dirty="0" smtClean="0"/>
              <a:t>higher</a:t>
            </a:r>
          </a:p>
          <a:p>
            <a:endParaRPr lang="en-US" altLang="zh-TW" dirty="0"/>
          </a:p>
          <a:p>
            <a:r>
              <a:rPr lang="en-US" altLang="zh-TW" dirty="0">
                <a:hlinkClick r:id="rId3"/>
              </a:rPr>
              <a:t>https://assetstore.unity.com/....../</a:t>
            </a:r>
            <a:r>
              <a:rPr lang="en-US" altLang="zh-TW" dirty="0" err="1">
                <a:hlinkClick r:id="rId3"/>
              </a:rPr>
              <a:t>rpg</a:t>
            </a:r>
            <a:r>
              <a:rPr lang="en-US" altLang="zh-TW" dirty="0">
                <a:hlinkClick r:id="rId3"/>
              </a:rPr>
              <a:t>-poly-pack-lite......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335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(Week #3) 02/20 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 </a:t>
            </a:r>
            <a:r>
              <a:rPr lang="zh-TW" altLang="en-US" dirty="0" smtClean="0"/>
              <a:t>課程規劃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1841040"/>
          </a:xfrm>
        </p:spPr>
        <p:txBody>
          <a:bodyPr/>
          <a:lstStyle/>
          <a:p>
            <a:r>
              <a:rPr lang="en-US" altLang="zh-TW" dirty="0"/>
              <a:t>UNITY</a:t>
            </a:r>
            <a:r>
              <a:rPr lang="zh-TW" altLang="en-US" dirty="0"/>
              <a:t>安裝</a:t>
            </a:r>
            <a:r>
              <a:rPr lang="en-US" altLang="zh-TW" dirty="0"/>
              <a:t>&amp;</a:t>
            </a:r>
            <a:r>
              <a:rPr lang="zh-TW" altLang="en-US" dirty="0"/>
              <a:t>環境</a:t>
            </a:r>
            <a:r>
              <a:rPr lang="en-US" altLang="zh-TW" dirty="0"/>
              <a:t>UI</a:t>
            </a:r>
            <a:r>
              <a:rPr lang="zh-TW" altLang="en-US" dirty="0" smtClean="0"/>
              <a:t>介紹</a:t>
            </a:r>
            <a:endParaRPr lang="en-US" altLang="zh-TW" dirty="0" smtClean="0"/>
          </a:p>
          <a:p>
            <a:r>
              <a:rPr lang="en-US" altLang="zh-TW" dirty="0" smtClean="0"/>
              <a:t>UNITY</a:t>
            </a:r>
            <a:r>
              <a:rPr lang="zh-TW" altLang="en-US" dirty="0" smtClean="0"/>
              <a:t> </a:t>
            </a:r>
            <a:r>
              <a:rPr lang="en-US" altLang="zh-TW" dirty="0" smtClean="0"/>
              <a:t>C#</a:t>
            </a:r>
            <a:r>
              <a:rPr lang="zh-TW" altLang="en-US" smtClean="0"/>
              <a:t>程式設計基礎</a:t>
            </a:r>
            <a:endParaRPr lang="en-US" altLang="zh-TW" dirty="0"/>
          </a:p>
          <a:p>
            <a:r>
              <a:rPr lang="zh-TW" altLang="en-US" dirty="0" smtClean="0"/>
              <a:t>課堂活動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完成學習單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5911" y="3312302"/>
            <a:ext cx="4235411" cy="311135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445" y="3312302"/>
            <a:ext cx="4359590" cy="311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355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(Week #4) 3/6 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 </a:t>
            </a:r>
            <a:r>
              <a:rPr lang="zh-TW" altLang="en-US" dirty="0" smtClean="0"/>
              <a:t>課程規劃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1841040"/>
          </a:xfrm>
        </p:spPr>
        <p:txBody>
          <a:bodyPr/>
          <a:lstStyle/>
          <a:p>
            <a:r>
              <a:rPr lang="en-US" altLang="zh-TW" dirty="0" smtClean="0"/>
              <a:t>UNITY</a:t>
            </a:r>
            <a:r>
              <a:rPr lang="zh-TW" altLang="en-US" dirty="0" smtClean="0"/>
              <a:t>手機開發環境介紹</a:t>
            </a:r>
            <a:endParaRPr lang="en-US" altLang="zh-TW" dirty="0" smtClean="0"/>
          </a:p>
          <a:p>
            <a:r>
              <a:rPr lang="zh-TW" altLang="en-US" dirty="0" smtClean="0"/>
              <a:t>完成輪盤遊戲</a:t>
            </a:r>
            <a:endParaRPr lang="en-US" altLang="zh-TW" dirty="0"/>
          </a:p>
          <a:p>
            <a:r>
              <a:rPr lang="zh-TW" altLang="en-US" dirty="0" smtClean="0"/>
              <a:t>課堂活動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完成學習單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65777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(Week #5) 3/13 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 </a:t>
            </a:r>
            <a:r>
              <a:rPr lang="zh-TW" altLang="en-US" dirty="0" smtClean="0"/>
              <a:t>課程規劃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284021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UNITY</a:t>
            </a:r>
            <a:r>
              <a:rPr lang="zh-TW" altLang="en-US" dirty="0" smtClean="0"/>
              <a:t>手機開發環境介紹</a:t>
            </a:r>
            <a:endParaRPr lang="en-US" altLang="zh-TW" dirty="0" smtClean="0"/>
          </a:p>
          <a:p>
            <a:r>
              <a:rPr lang="zh-TW" altLang="en-US" dirty="0" smtClean="0"/>
              <a:t>完成</a:t>
            </a:r>
            <a:r>
              <a:rPr lang="zh-TW" altLang="en-US" dirty="0"/>
              <a:t>汽車</a:t>
            </a:r>
            <a:r>
              <a:rPr lang="zh-TW" altLang="en-US" dirty="0" smtClean="0"/>
              <a:t>移動遊戲</a:t>
            </a:r>
            <a:endParaRPr lang="en-US" altLang="zh-TW" dirty="0"/>
          </a:p>
          <a:p>
            <a:r>
              <a:rPr lang="zh-TW" altLang="en-US" dirty="0" smtClean="0"/>
              <a:t>課堂活動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完成學習單</a:t>
            </a:r>
            <a:endParaRPr lang="en-US" altLang="zh-TW" dirty="0" smtClean="0"/>
          </a:p>
          <a:p>
            <a:pPr lvl="1"/>
            <a:r>
              <a:rPr lang="zh-TW" altLang="en-US" dirty="0"/>
              <a:t>使用</a:t>
            </a:r>
            <a:r>
              <a:rPr lang="en-US" altLang="zh-TW" dirty="0"/>
              <a:t>AI</a:t>
            </a:r>
            <a:r>
              <a:rPr lang="zh-TW" altLang="en-US" dirty="0"/>
              <a:t>輔助程式學習</a:t>
            </a:r>
            <a:endParaRPr lang="en-US" altLang="zh-TW" dirty="0"/>
          </a:p>
          <a:p>
            <a:pPr lvl="1"/>
            <a:r>
              <a:rPr lang="zh-TW" altLang="en-US" dirty="0" smtClean="0"/>
              <a:t>完成分組</a:t>
            </a:r>
            <a:endParaRPr lang="en-US" altLang="zh-TW" dirty="0" smtClean="0"/>
          </a:p>
          <a:p>
            <a:pPr lvl="1"/>
            <a:r>
              <a:rPr lang="zh-TW" altLang="en-US"/>
              <a:t>期中</a:t>
            </a:r>
            <a:r>
              <a:rPr lang="zh-TW" altLang="en-US" smtClean="0"/>
              <a:t>報告說明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3831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(Week #6) 3/20 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 </a:t>
            </a:r>
            <a:r>
              <a:rPr lang="zh-TW" altLang="en-US" dirty="0" smtClean="0"/>
              <a:t>課程規劃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415429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3D</a:t>
            </a:r>
            <a:r>
              <a:rPr lang="zh-TW" altLang="en-US" dirty="0" smtClean="0"/>
              <a:t>旋轉</a:t>
            </a:r>
            <a:r>
              <a:rPr lang="en-US" altLang="zh-TW" dirty="0" smtClean="0"/>
              <a:t>+Web </a:t>
            </a:r>
            <a:r>
              <a:rPr lang="en-US" altLang="zh-TW" dirty="0" err="1" smtClean="0"/>
              <a:t>Github</a:t>
            </a:r>
            <a:r>
              <a:rPr lang="zh-TW" altLang="en-US" dirty="0" smtClean="0"/>
              <a:t>發布</a:t>
            </a:r>
            <a:endParaRPr lang="en-US" altLang="zh-TW" dirty="0" smtClean="0"/>
          </a:p>
          <a:p>
            <a:r>
              <a:rPr lang="zh-TW" altLang="en-US" dirty="0" smtClean="0"/>
              <a:t>分組順序抽籤</a:t>
            </a:r>
            <a:endParaRPr lang="en-US" altLang="zh-TW" dirty="0" smtClean="0"/>
          </a:p>
          <a:p>
            <a:r>
              <a:rPr lang="zh-TW" altLang="en-US" dirty="0" smtClean="0"/>
              <a:t>完成</a:t>
            </a:r>
            <a:r>
              <a:rPr lang="en-US" altLang="zh-TW" dirty="0" smtClean="0"/>
              <a:t>AI</a:t>
            </a:r>
            <a:r>
              <a:rPr lang="zh-TW" altLang="en-US" smtClean="0"/>
              <a:t>輔助學習線上問卷</a:t>
            </a:r>
            <a:endParaRPr lang="en-US" altLang="zh-TW" dirty="0"/>
          </a:p>
          <a:p>
            <a:r>
              <a:rPr lang="en-US" altLang="zh-TW" dirty="0" smtClean="0"/>
              <a:t>[</a:t>
            </a:r>
            <a:r>
              <a:rPr lang="zh-TW" altLang="en-US" dirty="0" smtClean="0"/>
              <a:t> 課堂活動 </a:t>
            </a:r>
            <a:r>
              <a:rPr lang="en-US" altLang="zh-TW" dirty="0" smtClean="0"/>
              <a:t>]</a:t>
            </a:r>
          </a:p>
          <a:p>
            <a:pPr lvl="1"/>
            <a:r>
              <a:rPr lang="zh-TW" altLang="en-US" dirty="0" smtClean="0"/>
              <a:t>完成</a:t>
            </a:r>
            <a:r>
              <a:rPr lang="en-US" altLang="zh-TW" dirty="0" smtClean="0"/>
              <a:t>3D</a:t>
            </a:r>
            <a:r>
              <a:rPr lang="zh-TW" altLang="en-US" dirty="0" smtClean="0"/>
              <a:t>旋轉</a:t>
            </a:r>
            <a:endParaRPr lang="en-US" altLang="zh-TW" dirty="0" smtClean="0"/>
          </a:p>
          <a:p>
            <a:pPr lvl="2"/>
            <a:r>
              <a:rPr lang="zh-TW" altLang="en-US" dirty="0"/>
              <a:t>有上下左右旋轉、</a:t>
            </a:r>
            <a:r>
              <a:rPr lang="zh-TW" altLang="en-US" dirty="0" smtClean="0"/>
              <a:t>有</a:t>
            </a:r>
            <a:r>
              <a:rPr lang="en-US" altLang="zh-TW" dirty="0" smtClean="0"/>
              <a:t>UI</a:t>
            </a:r>
            <a:r>
              <a:rPr lang="zh-TW" altLang="en-US" dirty="0" smtClean="0"/>
              <a:t>按鈕功能</a:t>
            </a:r>
            <a:endParaRPr lang="en-US" altLang="zh-TW" dirty="0" smtClean="0"/>
          </a:p>
          <a:p>
            <a:pPr lvl="1"/>
            <a:r>
              <a:rPr lang="zh-TW" altLang="en-US" dirty="0"/>
              <a:t>自定義貼</a:t>
            </a:r>
            <a:r>
              <a:rPr lang="zh-TW" altLang="en-US" dirty="0" smtClean="0"/>
              <a:t>圖</a:t>
            </a:r>
            <a:endParaRPr lang="en-US" altLang="zh-TW" dirty="0" smtClean="0"/>
          </a:p>
          <a:p>
            <a:pPr lvl="1"/>
            <a:r>
              <a:rPr lang="zh-TW" altLang="en-US" dirty="0"/>
              <a:t>發佈</a:t>
            </a:r>
            <a:r>
              <a:rPr lang="zh-TW" altLang="en-US" dirty="0" smtClean="0"/>
              <a:t>到</a:t>
            </a:r>
            <a:r>
              <a:rPr lang="en-US" altLang="zh-TW" dirty="0" err="1" smtClean="0"/>
              <a:t>Github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FB</a:t>
            </a:r>
            <a:r>
              <a:rPr lang="zh-TW" altLang="en-US" dirty="0" smtClean="0"/>
              <a:t>張貼網址</a:t>
            </a:r>
            <a:endParaRPr lang="en-US" altLang="zh-TW" dirty="0" smtClean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/>
              <a:t>課程進度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[ Week 7 ]  3/25 (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六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線上上課  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補上課</a:t>
            </a:r>
            <a:endParaRPr lang="en-US" altLang="zh-TW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400050" lvl="1" indent="0">
              <a:buNone/>
            </a:pP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[ Week 8 ]  3/27 (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一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線上上課</a:t>
            </a:r>
            <a:endParaRPr lang="en-US" altLang="zh-TW" dirty="0" smtClean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400050" lvl="1" indent="0">
              <a:buNone/>
            </a:pP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             4/03 (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一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放假</a:t>
            </a:r>
            <a:endParaRPr lang="en-US" altLang="zh-TW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400050" lvl="1" indent="0">
              <a:buNone/>
            </a:pP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[ Week 9 ] 4/10 (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一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 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期中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報告</a:t>
            </a:r>
            <a:r>
              <a:rPr lang="en-US" altLang="zh-TW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#1</a:t>
            </a:r>
          </a:p>
          <a:p>
            <a:pPr marL="400050" lvl="1" indent="0">
              <a:buNone/>
            </a:pP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[ Week 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10 </a:t>
            </a: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] 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4/17 </a:t>
            </a: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一</a:t>
            </a: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 </a:t>
            </a:r>
            <a:r>
              <a:rPr lang="zh-TW" altLang="en-US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期中</a:t>
            </a:r>
            <a:r>
              <a:rPr lang="zh-TW" altLang="en-US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報告</a:t>
            </a:r>
            <a:r>
              <a:rPr lang="en-US" altLang="zh-TW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#2</a:t>
            </a:r>
            <a:endParaRPr lang="zh-TW" altLang="en-US" dirty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400050" lvl="1" indent="0">
              <a:buNone/>
            </a:pPr>
            <a:endParaRPr lang="zh-TW" altLang="en-US" dirty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707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至理名言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TM03457503[[fn=至理名言]]</Template>
  <TotalTime>678</TotalTime>
  <Words>316</Words>
  <Application>Microsoft Office PowerPoint</Application>
  <PresentationFormat>寬螢幕</PresentationFormat>
  <Paragraphs>59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Adobe 繁黑體 Std B</vt:lpstr>
      <vt:lpstr>新細明體</vt:lpstr>
      <vt:lpstr>Century Gothic</vt:lpstr>
      <vt:lpstr>Wingdings 2</vt:lpstr>
      <vt:lpstr>至理名言</vt:lpstr>
      <vt:lpstr>11102  多媒體概論 課程規劃</vt:lpstr>
      <vt:lpstr>(Week #1) 02/13 課程規劃</vt:lpstr>
      <vt:lpstr>(Week #2) 02/18 (六) 課程規劃</vt:lpstr>
      <vt:lpstr>(Week #3) 02/20 (一) 課程規劃</vt:lpstr>
      <vt:lpstr>(Week #4) 3/6 (一) 課程規劃</vt:lpstr>
      <vt:lpstr>(Week #5) 3/13 (一) 課程規劃</vt:lpstr>
      <vt:lpstr>(Week #6) 3/20 (一) 課程規劃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11101  計算機概論 課程規劃</dc:title>
  <dc:creator>eric</dc:creator>
  <cp:lastModifiedBy>eric</cp:lastModifiedBy>
  <cp:revision>50</cp:revision>
  <dcterms:created xsi:type="dcterms:W3CDTF">2022-09-19T02:47:23Z</dcterms:created>
  <dcterms:modified xsi:type="dcterms:W3CDTF">2023-03-20T04:01:10Z</dcterms:modified>
</cp:coreProperties>
</file>