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</p:sldIdLst>
  <p:sldSz cx="12192000" cy="6858000"/>
  <p:notesSz cx="6858000" cy="9144000"/>
  <p:embeddedFontLst>
    <p:embeddedFont>
      <p:font typeface="Oswald" panose="02020500000000000000" charset="0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微軟正黑體" panose="020B0604030504040204" pitchFamily="34" charset="-120"/>
      <p:regular r:id="rId17"/>
      <p:bold r:id="rId18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26" d="100"/>
          <a:sy n="126" d="100"/>
        </p:scale>
        <p:origin x="331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軟正黑體" panose="020B0604030504040204" pitchFamily="34" charset="-120"/>
              </a:defRPr>
            </a:lvl1pPr>
          </a:lstStyle>
          <a:p>
            <a:fld id="{5373C731-E8C6-47B8-BA38-F37032A9E6E0}" type="datetimeFigureOut">
              <a:rPr lang="zh-TW" altLang="en-US" smtClean="0"/>
              <a:pPr/>
              <a:t>2022/5/4</a:t>
            </a:fld>
            <a:endParaRPr lang="zh-TW" altLang="en-US" dirty="0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 dirty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軟正黑體" panose="020B0604030504040204" pitchFamily="34" charset="-120"/>
              </a:defRPr>
            </a:lvl1pPr>
          </a:lstStyle>
          <a:p>
            <a:fld id="{1B8AB269-A5FB-4C12-B8E0-FC7D24A08B8D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358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441461EB-0475-4037-84DE-DEB5CE2B2E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0" y="2107"/>
            <a:ext cx="12182140" cy="685378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A832DDA-782A-400C-B79C-890D736EE9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AEE60ED-3236-47DB-979A-F9361246E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1798"/>
            <a:ext cx="9144000" cy="526002"/>
          </a:xfrm>
        </p:spPr>
        <p:txBody>
          <a:bodyPr/>
          <a:lstStyle>
            <a:lvl1pPr marL="0" indent="0" algn="ctr">
              <a:buNone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EA3778F-6371-485D-AC46-191762D02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0CB5719-48D5-4F7F-805E-67503D2EA6A1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BAE08C2-A9B1-42E6-BCB6-E994780CC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EE31F5A-BB80-4CCC-97ED-DA4E21237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5606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71237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5798D9-0FFA-4B2A-AB27-7FE27B91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669FF88-4C82-4A89-9768-4E1EE0DC2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08D6891-E5FE-45BA-8AE4-17DA96B7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D571-22E3-465F-ACB6-72587F970234}" type="datetime1">
              <a:rPr lang="zh-TW" altLang="en-US" smtClean="0"/>
              <a:t>2022/5/4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24BCFF6-7277-45E4-9B7E-83EA05869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F62D875-D7C1-4D0F-A899-CF4DB860F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530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F23A4F1-0FC5-4E8F-BB16-C29B536ED4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A233430-E202-44B7-8B1B-378E8645F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5CBA3BF-5C87-4A17-9CAF-13D250545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AAD3-7EB8-4708-A96E-F1D7BD098CDB}" type="datetime1">
              <a:rPr lang="zh-TW" altLang="en-US" smtClean="0"/>
              <a:t>2022/5/4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0072191-2FFB-40D1-BFF6-747B3B700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4A2F17A-31E2-4115-99B5-45E98A70E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35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9CBBAAE5-2485-4557-816B-CF5B38378E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0" y="2107"/>
            <a:ext cx="12182140" cy="685378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4E0F841D-FF30-4B61-8157-010F38ABE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688DFE7-B439-4315-91D9-E42DC85F4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9FE220F-AF1B-45D6-A968-8192BABFD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FAAD15F-9DC2-4035-B3AC-7D5C43C24B5B}" type="datetime1">
              <a:rPr lang="zh-TW" altLang="en-US" smtClean="0"/>
              <a:pPr/>
              <a:t>2022/5/4</a:t>
            </a:fld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F8D5A5B-3303-42B3-B000-FD2910FBE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8" name="投影片編號版面配置區 5">
            <a:extLst>
              <a:ext uri="{FF2B5EF4-FFF2-40B4-BE49-F238E27FC236}">
                <a16:creationId xmlns:a16="http://schemas.microsoft.com/office/drawing/2014/main" id="{5B0B47FD-967E-45F8-9F7B-61B0F3A9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5606" y="641884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7CCE40F-DB3C-46ED-BCCE-B3BC0284DB18}"/>
              </a:ext>
            </a:extLst>
          </p:cNvPr>
          <p:cNvSpPr txBox="1"/>
          <p:nvPr userDrawn="1"/>
        </p:nvSpPr>
        <p:spPr>
          <a:xfrm>
            <a:off x="950438" y="6391588"/>
            <a:ext cx="8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NTCU</a:t>
            </a:r>
            <a:endParaRPr lang="zh-TW" altLang="en-US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601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F5CBFF2-F67B-44F2-AE7E-24083B714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70DA76A-C73F-4D5E-BE92-82B4F6BF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778D0FA-AF71-4857-BEB2-7F85E88B6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E8BCA878-1A2C-4F82-B06F-0F66FBE0FC7B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37DEDAA-3B69-46A9-BF55-A0064C947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8E9EC9C-F467-4215-96F8-16C21683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467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B1ED84-33AF-4E98-9925-492E46F85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16D5BF-01F1-4E29-A184-8C97B27AB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2480089C-61C4-4BD6-8AEE-C7D29A973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A124D92-331C-45B1-9B19-F59FADD56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95C507F1-E5C5-4C2B-9908-E6FBD0829A0C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96AC5F3-7B22-4257-8ABD-D7C2A14AD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0A01C3B-1999-439E-8CBB-4885182B0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0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FD711D-000F-4824-8D2C-F2CB0794D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F89D0E3-CD4B-4DD8-B685-69A86EC5B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AB3E4C9-D9CB-4D78-9C28-CA50923F3E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9E035A-0847-4F96-AB69-F5D91B3ED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196919D-0082-4F44-8546-24A8B4401C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194E61B-6710-4919-97B8-EC74748E1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38AC5CD0-8522-4962-94CF-9BC6DCDE5D2D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D00511B3-C2C9-49E9-9822-73D577F80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1BD28A89-1FAB-4839-8B5C-6E2FF1DD6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963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49CA8D2-1839-4480-84EA-996B8428B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66AFC4BB-6191-43A7-893D-9DF609CB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BDAEAD00-D26F-4A17-A3F9-5A6D6E0ADC90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221D9368-D7AF-49D4-B432-9E09304F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AF22AB6-945A-40C9-ABFA-2985CA798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400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36494D4-D8F0-4F33-9645-50A693B0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F02AF324-8694-42A0-854E-72E7DFACC18D}" type="datetime1">
              <a:rPr lang="zh-TW" altLang="en-US" smtClean="0"/>
              <a:pPr/>
              <a:t>2022/5/4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7026BAAB-BFA3-4264-975E-503C7AF6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F45297-30B4-4328-8543-9E568A17B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915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3EA6ED-8E0C-44EC-B91E-FBFE65A5C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B6E3230-39B0-4C2A-B990-5DDDE5C5D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C2A7D20-D122-4677-A210-C9E9D8D01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13DCE5-E28B-4E05-941A-C2331AD42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3C9E-0B83-4E73-ABEE-8BE8E30439EE}" type="datetime1">
              <a:rPr lang="zh-TW" altLang="en-US" smtClean="0"/>
              <a:t>2022/5/4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A13BBD0-2BED-4C1C-A0C9-E52B9A6BC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C44B47C-46E8-4CEF-B856-1FE8CB82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01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989A9C-269C-4C11-88FF-D8DDF6E7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AD56639-C8FF-4AE3-9CE1-A83653637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9964C69-DEE8-4E01-AFD7-631744C56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338F473-AB5C-40CD-84B5-DFF8BAF91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60C5-7CFF-4087-BE59-1CC1393BD961}" type="datetime1">
              <a:rPr lang="zh-TW" altLang="en-US" smtClean="0"/>
              <a:t>2022/5/4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EAD7423-36B7-4AD8-899D-FA144439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BB8CC23-B9B1-4B2B-B2F6-A85EDEEF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592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88601AF-64CC-446E-96D7-9EEA366DD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5D606E8-9FBB-4B85-9A5D-82889CFEC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A45469D-C403-487D-BC8E-6EDF1F306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</a:defRPr>
            </a:lvl1pPr>
          </a:lstStyle>
          <a:p>
            <a:fld id="{5E4DD325-AFE3-4675-80EE-47E347BA7B40}" type="datetime1">
              <a:rPr lang="zh-TW" altLang="en-US" smtClean="0"/>
              <a:pPr/>
              <a:t>2022/5/4</a:t>
            </a:fld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34940A5-C971-43D9-B038-959A78B75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9D0EC0-2C20-436D-9EE9-041F68070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</a:defRPr>
            </a:lvl1pPr>
          </a:lstStyle>
          <a:p>
            <a:fld id="{47BC22AF-7C86-4D96-AD73-1B4B3F0EE3B2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3796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軟正黑體" panose="020B0604030504040204" pitchFamily="34" charset="-12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hwu@mail.ntcu.edu.tw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64;p13">
            <a:extLst>
              <a:ext uri="{FF2B5EF4-FFF2-40B4-BE49-F238E27FC236}">
                <a16:creationId xmlns:a16="http://schemas.microsoft.com/office/drawing/2014/main" id="{07CF15AD-CE72-4B50-9F1F-053DC71CA8E9}"/>
              </a:ext>
            </a:extLst>
          </p:cNvPr>
          <p:cNvSpPr txBox="1">
            <a:spLocks/>
          </p:cNvSpPr>
          <p:nvPr/>
        </p:nvSpPr>
        <p:spPr>
          <a:xfrm>
            <a:off x="1" y="2233582"/>
            <a:ext cx="12192000" cy="154516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4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UNITY+PHP</a:t>
            </a:r>
            <a:r>
              <a:rPr lang="zh-TW" altLang="en-US" sz="64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寫入資料庫</a:t>
            </a:r>
            <a:endParaRPr lang="en-US" sz="6400" b="1" dirty="0">
              <a:solidFill>
                <a:schemeClr val="accent1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Google Shape;464;p13">
            <a:extLst>
              <a:ext uri="{FF2B5EF4-FFF2-40B4-BE49-F238E27FC236}">
                <a16:creationId xmlns:a16="http://schemas.microsoft.com/office/drawing/2014/main" id="{CD41CAAE-A85E-43EC-B927-B26855421006}"/>
              </a:ext>
            </a:extLst>
          </p:cNvPr>
          <p:cNvSpPr txBox="1">
            <a:spLocks/>
          </p:cNvSpPr>
          <p:nvPr/>
        </p:nvSpPr>
        <p:spPr>
          <a:xfrm>
            <a:off x="1928194" y="5731912"/>
            <a:ext cx="5799384" cy="141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algn="l">
              <a:spcBef>
                <a:spcPts val="300"/>
              </a:spcBef>
            </a:pPr>
            <a:r>
              <a:rPr lang="en-US" altLang="zh-TW" sz="1600" b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chwu@mail.ntcu.edu.tw</a:t>
            </a:r>
            <a:endParaRPr lang="en-US" altLang="zh-TW" sz="1600" b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spcBef>
                <a:spcPts val="300"/>
              </a:spcBef>
            </a:pPr>
            <a:r>
              <a:rPr lang="en-US" altLang="zh-TW" sz="1600" b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Website: chwu.weebly.com</a:t>
            </a:r>
          </a:p>
          <a:p>
            <a:pPr algn="l">
              <a:spcBef>
                <a:spcPts val="300"/>
              </a:spcBef>
            </a:pPr>
            <a:r>
              <a:rPr lang="en-US" altLang="zh-TW" sz="1600" b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Department of Digital Content and Technology  NTCU </a:t>
            </a:r>
          </a:p>
          <a:p>
            <a:pPr algn="l"/>
            <a:endParaRPr lang="en-US" altLang="zh-TW" sz="1600" b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Google Shape;464;p13">
            <a:extLst>
              <a:ext uri="{FF2B5EF4-FFF2-40B4-BE49-F238E27FC236}">
                <a16:creationId xmlns:a16="http://schemas.microsoft.com/office/drawing/2014/main" id="{7DABC4F6-D4AD-4A8C-870D-E4DD2B45744E}"/>
              </a:ext>
            </a:extLst>
          </p:cNvPr>
          <p:cNvSpPr txBox="1">
            <a:spLocks/>
          </p:cNvSpPr>
          <p:nvPr/>
        </p:nvSpPr>
        <p:spPr>
          <a:xfrm>
            <a:off x="3061930" y="4331854"/>
            <a:ext cx="6356878" cy="1178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Oswald"/>
              <a:buNone/>
              <a:defRPr sz="4800" b="1" i="0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吳智鴻 </a:t>
            </a:r>
            <a:r>
              <a:rPr lang="zh-TW" altLang="en-US" sz="2000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教授</a:t>
            </a:r>
            <a:endParaRPr lang="en-US" altLang="zh-TW" sz="2000" dirty="0">
              <a:solidFill>
                <a:schemeClr val="accent1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000" dirty="0" err="1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Chih</a:t>
            </a:r>
            <a:r>
              <a:rPr lang="en-US" altLang="zh-TW" sz="20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-Hung Wu</a:t>
            </a:r>
          </a:p>
          <a:p>
            <a:pPr algn="ctr">
              <a:lnSpc>
                <a:spcPct val="200000"/>
              </a:lnSpc>
            </a:pPr>
            <a:r>
              <a:rPr lang="zh-TW" altLang="en-US" sz="14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國立臺中教育大學 數位內容科技學系</a:t>
            </a:r>
            <a:endParaRPr lang="en-US" altLang="zh-TW" sz="1400" dirty="0">
              <a:solidFill>
                <a:schemeClr val="accent1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509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步驟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559177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zh-TW" altLang="en-US" dirty="0"/>
              <a:t>資料庫</a:t>
            </a:r>
          </a:p>
          <a:p>
            <a:r>
              <a:rPr lang="en-US" altLang="zh-TW" dirty="0"/>
              <a:t>1. </a:t>
            </a:r>
            <a:r>
              <a:rPr lang="zh-TW" altLang="en-US" dirty="0"/>
              <a:t>建立</a:t>
            </a:r>
            <a:r>
              <a:rPr lang="en-US" altLang="zh-TW" dirty="0" err="1"/>
              <a:t>simpledata</a:t>
            </a:r>
            <a:r>
              <a:rPr lang="zh-TW" altLang="en-US" dirty="0"/>
              <a:t>資料庫</a:t>
            </a:r>
          </a:p>
          <a:p>
            <a:r>
              <a:rPr lang="en-US" altLang="zh-TW" dirty="0"/>
              <a:t>2. </a:t>
            </a:r>
            <a:r>
              <a:rPr lang="zh-TW" altLang="en-US" dirty="0"/>
              <a:t>匯入</a:t>
            </a:r>
            <a:r>
              <a:rPr lang="en-US" altLang="zh-TW" dirty="0" err="1" smtClean="0"/>
              <a:t>simpledata.sql</a:t>
            </a:r>
            <a:endParaRPr lang="en-US" altLang="zh-TW" dirty="0" smtClean="0"/>
          </a:p>
          <a:p>
            <a:r>
              <a:rPr lang="en-US" altLang="zh-TW" dirty="0" smtClean="0"/>
              <a:t>3. </a:t>
            </a:r>
            <a:r>
              <a:rPr lang="zh-TW" altLang="en-US" dirty="0" smtClean="0"/>
              <a:t>建立</a:t>
            </a:r>
            <a:r>
              <a:rPr lang="en-US" altLang="zh-TW" dirty="0" smtClean="0"/>
              <a:t>root</a:t>
            </a:r>
            <a:r>
              <a:rPr lang="zh-TW" altLang="en-US" dirty="0" smtClean="0"/>
              <a:t>帳號密碼。   </a:t>
            </a:r>
            <a:r>
              <a:rPr lang="en-US" altLang="zh-TW"/>
              <a:t>r</a:t>
            </a:r>
            <a:r>
              <a:rPr lang="en-US" altLang="zh-TW" smtClean="0"/>
              <a:t>oot/ 1234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網頁</a:t>
            </a:r>
          </a:p>
          <a:p>
            <a:r>
              <a:rPr lang="en-US" altLang="zh-TW" dirty="0"/>
              <a:t>1. c:\xampp\htdocs\unity\</a:t>
            </a:r>
          </a:p>
          <a:p>
            <a:r>
              <a:rPr lang="en-US" altLang="zh-TW" dirty="0"/>
              <a:t>2. </a:t>
            </a:r>
            <a:r>
              <a:rPr lang="zh-TW" altLang="en-US" dirty="0"/>
              <a:t>建立</a:t>
            </a:r>
            <a:r>
              <a:rPr lang="en-US" altLang="zh-TW" dirty="0" err="1"/>
              <a:t>addscore.php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Unity</a:t>
            </a:r>
            <a:r>
              <a:rPr lang="zh-TW" altLang="en-US" dirty="0"/>
              <a:t>專案</a:t>
            </a:r>
          </a:p>
          <a:p>
            <a:r>
              <a:rPr lang="en-US" altLang="zh-TW" dirty="0"/>
              <a:t>1. create PHP </a:t>
            </a:r>
            <a:r>
              <a:rPr lang="en-US" altLang="zh-TW" dirty="0" err="1"/>
              <a:t>gameobject</a:t>
            </a:r>
            <a:endParaRPr lang="en-US" altLang="zh-TW" dirty="0"/>
          </a:p>
          <a:p>
            <a:r>
              <a:rPr lang="en-US" altLang="zh-TW" dirty="0"/>
              <a:t>2. add </a:t>
            </a:r>
            <a:r>
              <a:rPr lang="en-US" altLang="zh-TW" dirty="0" err="1"/>
              <a:t>c#</a:t>
            </a:r>
            <a:r>
              <a:rPr lang="zh-TW" altLang="en-US" dirty="0"/>
              <a:t>，命名</a:t>
            </a:r>
            <a:r>
              <a:rPr lang="en-US" altLang="zh-TW" dirty="0" err="1"/>
              <a:t>php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58118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資料庫 </a:t>
            </a:r>
            <a:r>
              <a:rPr lang="en-US" altLang="zh-TW" dirty="0" err="1" smtClean="0"/>
              <a:t>simpledata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資料</a:t>
            </a:r>
            <a:r>
              <a:rPr lang="zh-TW" altLang="en-US" dirty="0" smtClean="0"/>
              <a:t>表 </a:t>
            </a:r>
            <a:r>
              <a:rPr lang="en-US" altLang="zh-TW" dirty="0" smtClean="0"/>
              <a:t>score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47906"/>
            <a:ext cx="10515600" cy="3894666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8964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PHP</a:t>
            </a:r>
            <a:br>
              <a:rPr lang="en-US" altLang="zh-TW" dirty="0" smtClean="0"/>
            </a:br>
            <a:r>
              <a:rPr lang="en-US" altLang="zh-TW" dirty="0" err="1" smtClean="0"/>
              <a:t>addscore.php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98120" y="1864994"/>
            <a:ext cx="10515600" cy="4351338"/>
          </a:xfrm>
        </p:spPr>
        <p:txBody>
          <a:bodyPr/>
          <a:lstStyle/>
          <a:p>
            <a:r>
              <a:rPr lang="zh-TW" altLang="en-US" dirty="0" smtClean="0"/>
              <a:t>建立目錄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C:\xampp\htdocs\Unity\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PHP</a:t>
            </a:r>
            <a:r>
              <a:rPr lang="zh-TW" altLang="en-US" dirty="0" smtClean="0"/>
              <a:t>程式名稱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addscore.php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676" y="208916"/>
            <a:ext cx="7549324" cy="596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3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UNITY</a:t>
            </a:r>
            <a:br>
              <a:rPr lang="en-US" altLang="zh-TW" dirty="0" smtClean="0"/>
            </a:br>
            <a:r>
              <a:rPr lang="en-US" altLang="zh-TW" dirty="0" smtClean="0"/>
              <a:t>create </a:t>
            </a:r>
            <a:r>
              <a:rPr lang="en-US" altLang="zh-TW" dirty="0" err="1" smtClean="0"/>
              <a:t>gameobject</a:t>
            </a:r>
            <a:r>
              <a:rPr lang="en-US" altLang="zh-TW" dirty="0" smtClean="0"/>
              <a:t>-&gt;PHP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306" y="1746902"/>
            <a:ext cx="8662917" cy="4351338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6121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建立一個</a:t>
            </a:r>
            <a:r>
              <a:rPr lang="en-US" altLang="zh-TW" dirty="0" smtClean="0"/>
              <a:t>C#</a:t>
            </a:r>
            <a:r>
              <a:rPr lang="zh-TW" altLang="en-US" dirty="0" smtClean="0"/>
              <a:t> </a:t>
            </a:r>
            <a:r>
              <a:rPr lang="en-US" altLang="zh-TW" dirty="0" smtClean="0"/>
              <a:t>program</a:t>
            </a:r>
            <a:br>
              <a:rPr lang="en-US" altLang="zh-TW" dirty="0" smtClean="0"/>
            </a:br>
            <a:r>
              <a:rPr lang="en-US" altLang="zh-TW" dirty="0" err="1" smtClean="0"/>
              <a:t>php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4675" y="75547"/>
            <a:ext cx="3738504" cy="6782783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24040" y="1559560"/>
            <a:ext cx="2413000" cy="19812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7067427" y="2453640"/>
            <a:ext cx="2396613" cy="14224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1051560" y="2387600"/>
            <a:ext cx="534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/>
              <a:t>StartCoroutine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submit_highscore</a:t>
            </a:r>
            <a:r>
              <a:rPr lang="en-US" altLang="zh-TW" dirty="0" smtClean="0">
                <a:ea typeface="微軟正黑體" panose="020B0604030504040204" pitchFamily="34" charset="-120"/>
              </a:rPr>
              <a:t>(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玩家名稱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”,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分數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999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UNITY</a:t>
            </a:r>
            <a:r>
              <a:rPr lang="zh-TW" altLang="en-US" dirty="0" smtClean="0"/>
              <a:t>執行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Console</a:t>
            </a:r>
            <a:r>
              <a:rPr lang="zh-TW" altLang="en-US" dirty="0" smtClean="0"/>
              <a:t>會顯示成功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64290"/>
            <a:ext cx="10441137" cy="5019675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8200" y="6146800"/>
            <a:ext cx="3195320" cy="6371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26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成功寫入資料庫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5912" y="1839119"/>
            <a:ext cx="9020175" cy="4324350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C22AF-7C86-4D96-AD73-1B4B3F0EE3B2}" type="slidenum">
              <a:rPr lang="zh-TW" altLang="en-US" smtClean="0"/>
              <a:pPr/>
              <a:t>8</a:t>
            </a:fld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43680" y="4897120"/>
            <a:ext cx="1351280" cy="1127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8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113</Words>
  <Application>Microsoft Office PowerPoint</Application>
  <PresentationFormat>寬螢幕</PresentationFormat>
  <Paragraphs>39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Oswald</vt:lpstr>
      <vt:lpstr>Arial</vt:lpstr>
      <vt:lpstr>Calibri</vt:lpstr>
      <vt:lpstr>微軟正黑體</vt:lpstr>
      <vt:lpstr>新細明體</vt:lpstr>
      <vt:lpstr>Office 佈景主題</vt:lpstr>
      <vt:lpstr>PowerPoint 簡報</vt:lpstr>
      <vt:lpstr>步驟</vt:lpstr>
      <vt:lpstr>資料庫 simpledata 資料表 score</vt:lpstr>
      <vt:lpstr>PHP addscore.php</vt:lpstr>
      <vt:lpstr>UNITY create gameobject-&gt;PHP</vt:lpstr>
      <vt:lpstr>建立一個C# program php</vt:lpstr>
      <vt:lpstr>UNITY執行 Console會顯示成功</vt:lpstr>
      <vt:lpstr>成功寫入資料庫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琦崴 劉</dc:creator>
  <cp:lastModifiedBy>eric</cp:lastModifiedBy>
  <cp:revision>61</cp:revision>
  <dcterms:created xsi:type="dcterms:W3CDTF">2022-02-21T13:50:08Z</dcterms:created>
  <dcterms:modified xsi:type="dcterms:W3CDTF">2022-05-04T03:02:48Z</dcterms:modified>
</cp:coreProperties>
</file>