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84" r:id="rId19"/>
    <p:sldId id="285" r:id="rId20"/>
    <p:sldId id="272" r:id="rId21"/>
    <p:sldId id="273" r:id="rId22"/>
    <p:sldId id="274" r:id="rId23"/>
    <p:sldId id="275" r:id="rId24"/>
    <p:sldId id="278" r:id="rId25"/>
    <p:sldId id="279" r:id="rId26"/>
    <p:sldId id="283" r:id="rId27"/>
    <p:sldId id="277" r:id="rId28"/>
    <p:sldId id="280" r:id="rId29"/>
    <p:sldId id="281" r:id="rId30"/>
    <p:sldId id="28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0989-D8B3-4AAE-B27D-008D29A7895E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274E-F901-4C4D-B22B-43D857FD4B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3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C274E-F901-4C4D-B22B-43D857FD4B5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7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6371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16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90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5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972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55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22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03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8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930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4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5329B5C-192F-4457-A6EA-206B2F7EDA97}" type="datetimeFigureOut">
              <a:rPr lang="zh-TW" altLang="en-US" smtClean="0"/>
              <a:t>2021/4/26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4CB3D95-53F3-4CE5-8D85-BA76B67C61C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510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AC2E2-9C2A-4480-AAEE-897CAD870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Unity</a:t>
            </a:r>
            <a:r>
              <a:rPr lang="zh-TW" altLang="en-US" dirty="0"/>
              <a:t>實作</a:t>
            </a:r>
            <a:br>
              <a:rPr lang="en-US" altLang="zh-TW" dirty="0"/>
            </a:br>
            <a:r>
              <a:rPr lang="en-US" altLang="zh-TW" dirty="0"/>
              <a:t>angry birds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D8058-BE93-45A1-A756-3198DD7C5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講師：碩二甲　温詠丞</a:t>
            </a:r>
          </a:p>
        </p:txBody>
      </p:sp>
    </p:spTree>
    <p:extLst>
      <p:ext uri="{BB962C8B-B14F-4D97-AF65-F5344CB8AC3E}">
        <p14:creationId xmlns:p14="http://schemas.microsoft.com/office/powerpoint/2010/main" val="227044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49E4A13-30A2-4B01-B4E2-C3C50AC4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08" y="3269673"/>
            <a:ext cx="3581400" cy="29337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D248027-EC4B-436E-9FA1-B0DE27A8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為草地設定屬性並增加碰撞</a:t>
            </a:r>
            <a:r>
              <a:rPr lang="en-US" altLang="zh-TW" dirty="0"/>
              <a:t>(Collider2D)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64B130-B8F1-4B4D-AFF7-E80EEFC97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點選場景的草地</a:t>
            </a:r>
            <a:r>
              <a:rPr lang="en-US" altLang="zh-TW" dirty="0" err="1"/>
              <a:t>GrassThin</a:t>
            </a:r>
            <a:r>
              <a:rPr lang="en-US" altLang="zh-TW" dirty="0"/>
              <a:t>                                                 3.</a:t>
            </a:r>
            <a:r>
              <a:rPr lang="zh-TW" altLang="en-US" dirty="0"/>
              <a:t>增加</a:t>
            </a:r>
            <a:r>
              <a:rPr lang="en-US" altLang="zh-TW" dirty="0"/>
              <a:t>Edge Collider2D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選擇分類為</a:t>
            </a:r>
            <a:r>
              <a:rPr lang="en-US" altLang="zh-TW" dirty="0"/>
              <a:t>foreground</a:t>
            </a:r>
            <a:r>
              <a:rPr lang="zh-TW" altLang="en-US" dirty="0"/>
              <a:t>；排序改為</a:t>
            </a:r>
            <a:r>
              <a:rPr lang="en-US" altLang="zh-TW" dirty="0"/>
              <a:t>10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  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86507ED-1914-40C3-BBF6-41F49C1DABB0}"/>
              </a:ext>
            </a:extLst>
          </p:cNvPr>
          <p:cNvSpPr/>
          <p:nvPr/>
        </p:nvSpPr>
        <p:spPr>
          <a:xfrm>
            <a:off x="1705408" y="5261841"/>
            <a:ext cx="926956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D7DF8E9-0B67-43A9-9D29-D2FFBCB77803}"/>
              </a:ext>
            </a:extLst>
          </p:cNvPr>
          <p:cNvSpPr/>
          <p:nvPr/>
        </p:nvSpPr>
        <p:spPr>
          <a:xfrm>
            <a:off x="3027867" y="5261841"/>
            <a:ext cx="2249416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53ACE40-6417-44BB-B0ED-0382FCAD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512" y="2718088"/>
            <a:ext cx="3695700" cy="363855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D111292-9A38-43E4-AB62-BE7917C54075}"/>
              </a:ext>
            </a:extLst>
          </p:cNvPr>
          <p:cNvSpPr/>
          <p:nvPr/>
        </p:nvSpPr>
        <p:spPr>
          <a:xfrm>
            <a:off x="8538294" y="3200399"/>
            <a:ext cx="2434506" cy="3278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1781CC9-6FBD-4C23-BF67-2A49176A43A7}"/>
              </a:ext>
            </a:extLst>
          </p:cNvPr>
          <p:cNvSpPr/>
          <p:nvPr/>
        </p:nvSpPr>
        <p:spPr>
          <a:xfrm>
            <a:off x="8523141" y="3960378"/>
            <a:ext cx="2434506" cy="263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94E83AF-A228-483B-84CB-50029846F760}"/>
              </a:ext>
            </a:extLst>
          </p:cNvPr>
          <p:cNvSpPr/>
          <p:nvPr/>
        </p:nvSpPr>
        <p:spPr>
          <a:xfrm>
            <a:off x="1705408" y="5484668"/>
            <a:ext cx="926956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1336121-C895-474B-8D00-8054F1A63FE9}"/>
              </a:ext>
            </a:extLst>
          </p:cNvPr>
          <p:cNvSpPr/>
          <p:nvPr/>
        </p:nvSpPr>
        <p:spPr>
          <a:xfrm>
            <a:off x="3003476" y="5506460"/>
            <a:ext cx="2249416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21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9E8E5A-87E4-4F4E-8C3A-0C0B6D90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設定草地碰撞範圍及位置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225EF7-7EE1-45BC-812C-C1DDDA33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選擇場景中的草地</a:t>
            </a:r>
            <a:r>
              <a:rPr lang="en-US" altLang="zh-TW" dirty="0" err="1"/>
              <a:t>GrassThin</a:t>
            </a:r>
            <a:r>
              <a:rPr lang="en-US" altLang="zh-TW" dirty="0"/>
              <a:t>                                          3.</a:t>
            </a:r>
            <a:r>
              <a:rPr lang="zh-TW" altLang="en-US" dirty="0"/>
              <a:t>在</a:t>
            </a:r>
            <a:r>
              <a:rPr lang="en-US" altLang="zh-TW" dirty="0"/>
              <a:t>Scene</a:t>
            </a:r>
            <a:r>
              <a:rPr lang="zh-TW" altLang="en-US" dirty="0"/>
              <a:t>中設置碰撞位置</a:t>
            </a:r>
            <a:r>
              <a:rPr lang="en-US" altLang="zh-TW" dirty="0"/>
              <a:t> 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點選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Collider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3D9291-06B0-4230-A3BE-9B9171A51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90"/>
          <a:stretch/>
        </p:blipFill>
        <p:spPr>
          <a:xfrm>
            <a:off x="1371600" y="3117271"/>
            <a:ext cx="3015673" cy="3698167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08103A6A-0E6A-46C0-A868-185BE047A6BB}"/>
              </a:ext>
            </a:extLst>
          </p:cNvPr>
          <p:cNvSpPr/>
          <p:nvPr/>
        </p:nvSpPr>
        <p:spPr>
          <a:xfrm>
            <a:off x="2415958" y="5708073"/>
            <a:ext cx="992260" cy="273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C2A6878-400F-4C8D-BB45-E632EEEA3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6" t="-2369" r="2167" b="15688"/>
          <a:stretch/>
        </p:blipFill>
        <p:spPr>
          <a:xfrm>
            <a:off x="5938982" y="2605966"/>
            <a:ext cx="5921158" cy="416067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DE68FFD4-B562-47CC-8B84-4DB485435A13}"/>
              </a:ext>
            </a:extLst>
          </p:cNvPr>
          <p:cNvSpPr/>
          <p:nvPr/>
        </p:nvSpPr>
        <p:spPr>
          <a:xfrm>
            <a:off x="5938982" y="6067791"/>
            <a:ext cx="5921158" cy="2736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23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0C09D-04C9-43C5-BEF6-F7E2981F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設定彈弓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64533F-AEB2-4FD5-B48C-6E5FF580D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選擇素材庫裡的彈弓</a:t>
            </a:r>
            <a:r>
              <a:rPr lang="en-US" altLang="zh-TW" dirty="0"/>
              <a:t>(</a:t>
            </a:r>
            <a:r>
              <a:rPr lang="en-US" altLang="zh-TW" dirty="0" err="1"/>
              <a:t>CatapultSprite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設定為複數個體</a:t>
            </a:r>
            <a:r>
              <a:rPr lang="en-US" altLang="zh-TW" dirty="0"/>
              <a:t>(Multiple)</a:t>
            </a:r>
            <a:r>
              <a:rPr lang="zh-TW" altLang="en-US" dirty="0"/>
              <a:t>，點選應用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4328DE-B89F-46FD-9A7D-07313262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967" y="1634984"/>
            <a:ext cx="3907559" cy="4694169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89E6C2F-2B69-4330-8EFA-CA9FB91DCDC6}"/>
              </a:ext>
            </a:extLst>
          </p:cNvPr>
          <p:cNvSpPr/>
          <p:nvPr/>
        </p:nvSpPr>
        <p:spPr>
          <a:xfrm>
            <a:off x="6806623" y="2611581"/>
            <a:ext cx="992260" cy="2055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85E7FB7-35C3-432A-A614-1773B7E70C43}"/>
              </a:ext>
            </a:extLst>
          </p:cNvPr>
          <p:cNvSpPr/>
          <p:nvPr/>
        </p:nvSpPr>
        <p:spPr>
          <a:xfrm>
            <a:off x="8241218" y="2583872"/>
            <a:ext cx="2408307" cy="26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3FE1F9AC-5AB3-4E37-8498-B091D22EC838}"/>
              </a:ext>
            </a:extLst>
          </p:cNvPr>
          <p:cNvSpPr/>
          <p:nvPr/>
        </p:nvSpPr>
        <p:spPr>
          <a:xfrm>
            <a:off x="10117860" y="6034624"/>
            <a:ext cx="531665" cy="2612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2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1C5277-6863-4403-A268-73EC84420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編輯彈弓複數型態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6BE517-119A-40BF-9288-B62672AA9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9564"/>
            <a:ext cx="10460182" cy="416783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點選</a:t>
            </a:r>
            <a:r>
              <a:rPr lang="en-US" altLang="zh-TW" dirty="0"/>
              <a:t>Sprite</a:t>
            </a:r>
            <a:r>
              <a:rPr lang="zh-TW" altLang="en-US" dirty="0"/>
              <a:t> </a:t>
            </a:r>
            <a:r>
              <a:rPr lang="en-US" altLang="zh-TW" dirty="0"/>
              <a:t>Editor</a:t>
            </a:r>
            <a:r>
              <a:rPr lang="zh-TW" altLang="en-US" dirty="0"/>
              <a:t>來編輯                             用框選將彈弓分成下兩個部分，可用四角節點             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                                 做微調，並把素材中心點移至如圖位置。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0519DD-7C20-4FEB-B5A6-B96CC2DDA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3093"/>
            <a:ext cx="3629025" cy="230505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FE2D337-C3EE-4994-85C7-A6BF73601070}"/>
              </a:ext>
            </a:extLst>
          </p:cNvPr>
          <p:cNvSpPr/>
          <p:nvPr/>
        </p:nvSpPr>
        <p:spPr>
          <a:xfrm>
            <a:off x="3924878" y="5006109"/>
            <a:ext cx="992260" cy="277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7762543-E7BB-46C6-B7D8-F10DBF40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049" y="2506086"/>
            <a:ext cx="2205456" cy="41678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F48108F-E66C-4715-B5A8-227548FEA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221" y="2506086"/>
            <a:ext cx="2409688" cy="4272250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91EC2B5-F073-4159-8CAF-83AAF34E597C}"/>
              </a:ext>
            </a:extLst>
          </p:cNvPr>
          <p:cNvSpPr/>
          <p:nvPr/>
        </p:nvSpPr>
        <p:spPr>
          <a:xfrm>
            <a:off x="7211870" y="3046918"/>
            <a:ext cx="263813" cy="277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AFE712D-F3D5-4D67-B5FA-047F1A1E1624}"/>
              </a:ext>
            </a:extLst>
          </p:cNvPr>
          <p:cNvSpPr/>
          <p:nvPr/>
        </p:nvSpPr>
        <p:spPr>
          <a:xfrm>
            <a:off x="9285419" y="3185463"/>
            <a:ext cx="263813" cy="277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E06DCE-ACAF-4077-A407-A05DEE1A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彈弓設定確認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1BB74F-56C8-48DC-BF3C-2AA5E6C3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完成後，素材庫的彈弓將分成剛剛設定的</a:t>
            </a:r>
            <a:r>
              <a:rPr lang="en-US" altLang="zh-TW" dirty="0"/>
              <a:t>2</a:t>
            </a:r>
            <a:r>
              <a:rPr lang="zh-TW" altLang="en-US" dirty="0"/>
              <a:t>個部分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43DD4C-E249-4804-9888-C79FB922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34" y="3031836"/>
            <a:ext cx="3193184" cy="1717343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ACA3E4C-CA54-4F33-A3DF-397D2089E7B4}"/>
              </a:ext>
            </a:extLst>
          </p:cNvPr>
          <p:cNvSpPr/>
          <p:nvPr/>
        </p:nvSpPr>
        <p:spPr>
          <a:xfrm>
            <a:off x="5179939" y="3232728"/>
            <a:ext cx="1100787" cy="10621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5371DA3-8C71-4508-B749-9DA95F80DB8E}"/>
              </a:ext>
            </a:extLst>
          </p:cNvPr>
          <p:cNvSpPr/>
          <p:nvPr/>
        </p:nvSpPr>
        <p:spPr>
          <a:xfrm>
            <a:off x="6316842" y="3218873"/>
            <a:ext cx="1100787" cy="10760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954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7553B-F33C-43A1-BE30-6BBEFE74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加入設定好的彈弓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A5A847-27B2-450E-99B7-984F95FD6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62" y="2171699"/>
            <a:ext cx="10391219" cy="2514601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5AB51B10-6B9F-450C-B2DF-C08DBBB05697}"/>
              </a:ext>
            </a:extLst>
          </p:cNvPr>
          <p:cNvSpPr/>
          <p:nvPr/>
        </p:nvSpPr>
        <p:spPr>
          <a:xfrm>
            <a:off x="3276756" y="2523836"/>
            <a:ext cx="657935" cy="6915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B48C1D0-C99F-4C8B-9CAA-28934FE152A3}"/>
              </a:ext>
            </a:extLst>
          </p:cNvPr>
          <p:cNvSpPr/>
          <p:nvPr/>
        </p:nvSpPr>
        <p:spPr>
          <a:xfrm>
            <a:off x="3934691" y="2561359"/>
            <a:ext cx="657935" cy="6915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3796092-E06C-41AD-8792-95133451187B}"/>
              </a:ext>
            </a:extLst>
          </p:cNvPr>
          <p:cNvSpPr/>
          <p:nvPr/>
        </p:nvSpPr>
        <p:spPr>
          <a:xfrm>
            <a:off x="6851229" y="2798618"/>
            <a:ext cx="1027389" cy="184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88E624B-6634-439F-9462-623D0D552E9B}"/>
              </a:ext>
            </a:extLst>
          </p:cNvPr>
          <p:cNvSpPr/>
          <p:nvPr/>
        </p:nvSpPr>
        <p:spPr>
          <a:xfrm>
            <a:off x="6841992" y="2951018"/>
            <a:ext cx="1027389" cy="184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ADD39BB4-A06B-4124-9B81-3C3F18822A4B}"/>
              </a:ext>
            </a:extLst>
          </p:cNvPr>
          <p:cNvCxnSpPr>
            <a:cxnSpLocks/>
            <a:stCxn id="6" idx="0"/>
            <a:endCxn id="8" idx="0"/>
          </p:cNvCxnSpPr>
          <p:nvPr/>
        </p:nvCxnSpPr>
        <p:spPr>
          <a:xfrm rot="16200000" flipH="1">
            <a:off x="5347933" y="781627"/>
            <a:ext cx="274782" cy="3759200"/>
          </a:xfrm>
          <a:prstGeom prst="bentConnector3">
            <a:avLst>
              <a:gd name="adj1" fmla="val -18739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接點: 肘形 16">
            <a:extLst>
              <a:ext uri="{FF2B5EF4-FFF2-40B4-BE49-F238E27FC236}">
                <a16:creationId xmlns:a16="http://schemas.microsoft.com/office/drawing/2014/main" id="{2D535E62-253D-4E93-B8C6-F95B03D4DEDB}"/>
              </a:ext>
            </a:extLst>
          </p:cNvPr>
          <p:cNvCxnSpPr>
            <a:cxnSpLocks/>
            <a:stCxn id="7" idx="2"/>
            <a:endCxn id="9" idx="2"/>
          </p:cNvCxnSpPr>
          <p:nvPr/>
        </p:nvCxnSpPr>
        <p:spPr>
          <a:xfrm rot="5400000" flipH="1" flipV="1">
            <a:off x="5751079" y="1648325"/>
            <a:ext cx="117187" cy="3092028"/>
          </a:xfrm>
          <a:prstGeom prst="bentConnector3">
            <a:avLst>
              <a:gd name="adj1" fmla="val -19507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DE699228-C763-4140-B76B-1426A19DF4D3}"/>
              </a:ext>
            </a:extLst>
          </p:cNvPr>
          <p:cNvSpPr txBox="1"/>
          <p:nvPr/>
        </p:nvSpPr>
        <p:spPr>
          <a:xfrm>
            <a:off x="1897115" y="4953183"/>
            <a:ext cx="972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將長的彈弓名字改成</a:t>
            </a:r>
            <a:r>
              <a:rPr lang="en-US" altLang="zh-TW" dirty="0" err="1"/>
              <a:t>CatapultBack</a:t>
            </a:r>
            <a:r>
              <a:rPr lang="zh-TW" altLang="en-US" dirty="0"/>
              <a:t>，短的改成</a:t>
            </a:r>
            <a:r>
              <a:rPr lang="en-US" altLang="zh-TW" dirty="0" err="1"/>
              <a:t>CatapultFront</a:t>
            </a:r>
            <a:r>
              <a:rPr lang="zh-TW" altLang="en-US" dirty="0"/>
              <a:t>，並且把短的移入長的底下做子物件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B1052841-581B-4647-9139-9C5D8769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243" y="5440073"/>
            <a:ext cx="30384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80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41146554-E372-431C-8B93-AC9964AF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90" y="2488479"/>
            <a:ext cx="3543300" cy="35528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A30889-FDFA-470A-9580-464B4C10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移動彈弓位置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B8934F-01D3-45C1-B9E0-8D59EBAD3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8764"/>
            <a:ext cx="10571018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設定兩個彈弓的分類為</a:t>
            </a:r>
            <a:r>
              <a:rPr lang="en-US" altLang="zh-TW" dirty="0"/>
              <a:t>foreground</a:t>
            </a:r>
            <a:r>
              <a:rPr lang="zh-TW" altLang="en-US" dirty="0"/>
              <a:t>                        </a:t>
            </a:r>
            <a:r>
              <a:rPr lang="en-US" altLang="zh-TW" dirty="0"/>
              <a:t>2.</a:t>
            </a:r>
            <a:r>
              <a:rPr lang="zh-TW" altLang="en-US" dirty="0"/>
              <a:t>將彈弓在場景組合起來並擺放至理想位置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513FBDFB-9A2D-4CD6-9823-DA8220BF9BA9}"/>
              </a:ext>
            </a:extLst>
          </p:cNvPr>
          <p:cNvSpPr/>
          <p:nvPr/>
        </p:nvSpPr>
        <p:spPr>
          <a:xfrm>
            <a:off x="1548390" y="4470400"/>
            <a:ext cx="3514725" cy="415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75C016-15EB-4BC3-8A40-CBD75404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91" y="2659640"/>
            <a:ext cx="6123792" cy="296530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7CA7A03-CD18-458D-AEEF-5DB6941E1C3A}"/>
              </a:ext>
            </a:extLst>
          </p:cNvPr>
          <p:cNvSpPr txBox="1"/>
          <p:nvPr/>
        </p:nvSpPr>
        <p:spPr>
          <a:xfrm>
            <a:off x="1576965" y="2085543"/>
            <a:ext cx="404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並且單獨將</a:t>
            </a:r>
            <a:r>
              <a:rPr lang="en-US" altLang="zh-TW" dirty="0" err="1"/>
              <a:t>CatapultFront</a:t>
            </a:r>
            <a:r>
              <a:rPr lang="zh-TW" altLang="en-US" dirty="0"/>
              <a:t>的排序改成</a:t>
            </a:r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426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AD72A8-BE3E-4158-9DFA-248E735B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為彈弓後彈弓增加剛體</a:t>
            </a:r>
            <a:r>
              <a:rPr lang="en-US" altLang="zh-TW" dirty="0"/>
              <a:t>(</a:t>
            </a:r>
            <a:r>
              <a:rPr lang="en-US" altLang="zh-TW" dirty="0" err="1"/>
              <a:t>RigidBody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CABB98-4A07-4396-B815-A3BC8216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90255"/>
            <a:ext cx="10229273" cy="417714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點選場景彈弓</a:t>
            </a:r>
            <a:r>
              <a:rPr lang="en-US" altLang="zh-TW" dirty="0" err="1"/>
              <a:t>CatapultBack</a:t>
            </a:r>
            <a:r>
              <a:rPr lang="zh-TW" altLang="en-US" dirty="0"/>
              <a:t>，添加鋼體。                            </a:t>
            </a:r>
            <a:r>
              <a:rPr lang="en-US" altLang="zh-TW" dirty="0"/>
              <a:t>2</a:t>
            </a:r>
            <a:r>
              <a:rPr lang="zh-TW" altLang="en-US" dirty="0"/>
              <a:t>設定</a:t>
            </a:r>
            <a:r>
              <a:rPr lang="en-US" altLang="zh-TW" dirty="0"/>
              <a:t>Body</a:t>
            </a:r>
            <a:r>
              <a:rPr lang="zh-TW" altLang="en-US" dirty="0"/>
              <a:t> </a:t>
            </a:r>
            <a:r>
              <a:rPr lang="en-US" altLang="zh-TW" dirty="0"/>
              <a:t>Type</a:t>
            </a:r>
            <a:r>
              <a:rPr lang="zh-TW" altLang="en-US" dirty="0"/>
              <a:t>為</a:t>
            </a:r>
            <a:r>
              <a:rPr lang="en-US" altLang="zh-TW" dirty="0"/>
              <a:t>Kinematic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31BD7E-E238-49F8-92B2-47FC9056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75" y="2171700"/>
            <a:ext cx="2543175" cy="3486150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75455109-9D3D-49AC-9D0A-783B25AB3BB7}"/>
              </a:ext>
            </a:extLst>
          </p:cNvPr>
          <p:cNvSpPr/>
          <p:nvPr/>
        </p:nvSpPr>
        <p:spPr>
          <a:xfrm>
            <a:off x="1910627" y="3576421"/>
            <a:ext cx="2256269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9B961BD-502C-4078-B6BB-99CAF839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92" y="2171700"/>
            <a:ext cx="3676650" cy="20193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00DBF3E-3545-4803-8F95-071FBDC6D998}"/>
              </a:ext>
            </a:extLst>
          </p:cNvPr>
          <p:cNvSpPr/>
          <p:nvPr/>
        </p:nvSpPr>
        <p:spPr>
          <a:xfrm>
            <a:off x="7727592" y="2720288"/>
            <a:ext cx="3661134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8610647-1DA0-463D-B6AC-538A9AB81366}"/>
              </a:ext>
            </a:extLst>
          </p:cNvPr>
          <p:cNvSpPr txBox="1"/>
          <p:nvPr/>
        </p:nvSpPr>
        <p:spPr>
          <a:xfrm>
            <a:off x="5024581" y="4173067"/>
            <a:ext cx="65762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小知識：</a:t>
            </a:r>
            <a:endParaRPr lang="en-US" altLang="zh-TW" sz="1400" dirty="0"/>
          </a:p>
          <a:p>
            <a:r>
              <a:rPr lang="en-US" altLang="zh-TW" sz="1400" dirty="0"/>
              <a:t>1. Dynamic:</a:t>
            </a:r>
          </a:p>
          <a:p>
            <a:r>
              <a:rPr lang="zh-TW" altLang="en-US" sz="1400" dirty="0"/>
              <a:t>具所有物理特性</a:t>
            </a:r>
            <a:r>
              <a:rPr lang="en-US" altLang="zh-TW" sz="1400" dirty="0"/>
              <a:t>(Gravity, Forces)</a:t>
            </a:r>
            <a:r>
              <a:rPr lang="zh-TW" altLang="en-US" sz="1400" dirty="0"/>
              <a:t>，可以碰撞任何</a:t>
            </a:r>
            <a:r>
              <a:rPr lang="en-US" altLang="zh-TW" sz="1400" dirty="0" err="1"/>
              <a:t>BodyType</a:t>
            </a:r>
            <a:r>
              <a:rPr lang="zh-TW" altLang="en-US" sz="1400" dirty="0"/>
              <a:t>，相對的資源消耗比較多。</a:t>
            </a:r>
            <a:endParaRPr lang="en-US" altLang="zh-TW" sz="1400" dirty="0"/>
          </a:p>
          <a:p>
            <a:endParaRPr lang="en-US" altLang="zh-TW" sz="1400" dirty="0"/>
          </a:p>
          <a:p>
            <a:r>
              <a:rPr lang="en-US" altLang="zh-TW" sz="1400" dirty="0"/>
              <a:t>2. Kinematic:</a:t>
            </a:r>
          </a:p>
          <a:p>
            <a:r>
              <a:rPr lang="zh-TW" altLang="en-US" sz="1400" dirty="0"/>
              <a:t>不具</a:t>
            </a:r>
            <a:r>
              <a:rPr lang="en-US" altLang="zh-TW" sz="1400" dirty="0"/>
              <a:t>Gravity</a:t>
            </a:r>
            <a:r>
              <a:rPr lang="zh-TW" altLang="en-US" sz="1400" dirty="0"/>
              <a:t>及</a:t>
            </a:r>
            <a:r>
              <a:rPr lang="en-US" altLang="zh-TW" sz="1400" dirty="0"/>
              <a:t>Forces</a:t>
            </a:r>
            <a:r>
              <a:rPr lang="zh-TW" altLang="en-US" sz="1400" dirty="0"/>
              <a:t>等特性，僅能碰撞</a:t>
            </a:r>
            <a:r>
              <a:rPr lang="en-US" altLang="zh-TW" sz="1400" dirty="0"/>
              <a:t>Dynamic type</a:t>
            </a:r>
            <a:r>
              <a:rPr lang="zh-TW" altLang="en-US" sz="1400" dirty="0"/>
              <a:t>，無法碰撞</a:t>
            </a:r>
            <a:r>
              <a:rPr lang="en-US" altLang="zh-TW" sz="1400" dirty="0"/>
              <a:t>Kinematic</a:t>
            </a:r>
            <a:r>
              <a:rPr lang="zh-TW" altLang="en-US" sz="1400" dirty="0"/>
              <a:t>及</a:t>
            </a:r>
            <a:r>
              <a:rPr lang="en-US" altLang="zh-TW" sz="1400" dirty="0"/>
              <a:t>Static type</a:t>
            </a:r>
            <a:r>
              <a:rPr lang="zh-TW" altLang="en-US" sz="1400" dirty="0"/>
              <a:t>，所以這種</a:t>
            </a:r>
            <a:r>
              <a:rPr lang="en-US" altLang="zh-TW" sz="1400" dirty="0"/>
              <a:t>type</a:t>
            </a:r>
            <a:r>
              <a:rPr lang="zh-TW" altLang="en-US" sz="1400" dirty="0"/>
              <a:t>消耗的資源相對低很多</a:t>
            </a:r>
            <a:r>
              <a:rPr lang="en-US" altLang="zh-TW" sz="1400" dirty="0"/>
              <a:t>.</a:t>
            </a:r>
          </a:p>
          <a:p>
            <a:endParaRPr lang="en-US" altLang="zh-TW" sz="1400" dirty="0"/>
          </a:p>
          <a:p>
            <a:r>
              <a:rPr lang="en-US" altLang="zh-TW" sz="1400" dirty="0"/>
              <a:t>3. Static:</a:t>
            </a:r>
          </a:p>
          <a:p>
            <a:r>
              <a:rPr lang="zh-TW" altLang="en-US" sz="1400" dirty="0"/>
              <a:t>大概就是等同於沒有剛體，也就是僅能碰撞</a:t>
            </a:r>
            <a:r>
              <a:rPr lang="en-US" altLang="zh-TW" sz="1400" dirty="0"/>
              <a:t>Dynamic type.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080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E8BB5C-9EFD-45D5-A01A-97342328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為彈弓增加彈簧帶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2F926C-652F-419C-B818-13D0BE19A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選擇</a:t>
            </a:r>
            <a:r>
              <a:rPr lang="en-US" altLang="zh-TW" dirty="0" err="1"/>
              <a:t>CatapultBack</a:t>
            </a:r>
            <a:r>
              <a:rPr lang="zh-TW" altLang="en-US" dirty="0"/>
              <a:t>與</a:t>
            </a:r>
            <a:r>
              <a:rPr lang="en-US" altLang="zh-TW" dirty="0" err="1"/>
              <a:t>CatapultFront</a:t>
            </a:r>
            <a:r>
              <a:rPr lang="zh-TW" altLang="en-US" dirty="0"/>
              <a:t>加入 </a:t>
            </a:r>
            <a:r>
              <a:rPr lang="en-US" altLang="zh-TW" dirty="0"/>
              <a:t>Line Renderer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BCD7F3-A6BB-43D8-8E63-07132EFB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0" y="2948275"/>
            <a:ext cx="2600325" cy="338137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5BB9F6C-C2E2-454D-9B10-58C77B2AFF09}"/>
              </a:ext>
            </a:extLst>
          </p:cNvPr>
          <p:cNvSpPr/>
          <p:nvPr/>
        </p:nvSpPr>
        <p:spPr>
          <a:xfrm>
            <a:off x="1969510" y="3916218"/>
            <a:ext cx="2256269" cy="2309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731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4212B-A618-433E-AF36-F56E2E08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設定彈簧帶屬性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4D4D09-39DA-4C0B-9578-0226B85E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將</a:t>
            </a:r>
            <a:r>
              <a:rPr lang="en-US" altLang="zh-TW" dirty="0"/>
              <a:t>Width</a:t>
            </a:r>
            <a:r>
              <a:rPr lang="zh-TW" altLang="en-US" dirty="0"/>
              <a:t>改為</a:t>
            </a:r>
            <a:r>
              <a:rPr lang="en-US" altLang="zh-TW" dirty="0"/>
              <a:t>0.15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2B4631-AE54-4867-8B1D-841866ED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25" y="861579"/>
            <a:ext cx="3495675" cy="585787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920CA7DC-05B8-48E8-B511-3CD16BCC7FAD}"/>
              </a:ext>
            </a:extLst>
          </p:cNvPr>
          <p:cNvSpPr/>
          <p:nvPr/>
        </p:nvSpPr>
        <p:spPr>
          <a:xfrm>
            <a:off x="6370925" y="3962400"/>
            <a:ext cx="3495674" cy="2401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41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345BC7-36E4-4A88-A9C8-711A0BAA1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建立專案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9967F9-7894-4DD4-90D5-DDD207795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852" y="2286000"/>
            <a:ext cx="6310695" cy="3581400"/>
          </a:xfr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4EEC16F4-6E69-40E1-8FD1-BA070610A826}"/>
              </a:ext>
            </a:extLst>
          </p:cNvPr>
          <p:cNvSpPr/>
          <p:nvPr/>
        </p:nvSpPr>
        <p:spPr>
          <a:xfrm>
            <a:off x="6471821" y="3551068"/>
            <a:ext cx="1908699" cy="4793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17F90B5-61AE-4E08-8285-09AB3332F5B4}"/>
              </a:ext>
            </a:extLst>
          </p:cNvPr>
          <p:cNvSpPr/>
          <p:nvPr/>
        </p:nvSpPr>
        <p:spPr>
          <a:xfrm>
            <a:off x="7359588" y="2734322"/>
            <a:ext cx="426129" cy="284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B3C5E03-8755-48D8-8F15-BA3C589BA382}"/>
              </a:ext>
            </a:extLst>
          </p:cNvPr>
          <p:cNvSpPr/>
          <p:nvPr/>
        </p:nvSpPr>
        <p:spPr>
          <a:xfrm>
            <a:off x="7430610" y="5131293"/>
            <a:ext cx="949910" cy="337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2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69F600-30F1-48AB-836D-CFAB00D5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加入石頭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0716E5-2216-4DE9-9DB9-5F25FC05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440873"/>
            <a:ext cx="10889673" cy="442652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將素材石頭</a:t>
            </a:r>
            <a:r>
              <a:rPr lang="en-US" altLang="zh-TW" dirty="0"/>
              <a:t>(</a:t>
            </a:r>
            <a:r>
              <a:rPr lang="en-US" altLang="zh-TW" dirty="0" err="1"/>
              <a:t>AsteroidSprite</a:t>
            </a:r>
            <a:r>
              <a:rPr lang="en-US" altLang="zh-TW" dirty="0"/>
              <a:t>)</a:t>
            </a:r>
            <a:r>
              <a:rPr lang="zh-TW" altLang="en-US" dirty="0"/>
              <a:t>的像素設定為</a:t>
            </a:r>
            <a:r>
              <a:rPr lang="en-US" altLang="zh-TW" dirty="0"/>
              <a:t>400</a:t>
            </a:r>
            <a:r>
              <a:rPr lang="zh-TW" altLang="en-US" dirty="0"/>
              <a:t>            </a:t>
            </a:r>
            <a:r>
              <a:rPr lang="en-US" altLang="zh-TW" dirty="0"/>
              <a:t>2.</a:t>
            </a:r>
            <a:r>
              <a:rPr lang="zh-TW" altLang="en-US" dirty="0"/>
              <a:t>將石頭加入場景，分類設定為</a:t>
            </a:r>
            <a:r>
              <a:rPr lang="en-US" altLang="zh-TW" dirty="0"/>
              <a:t>foreground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                                                                        並改名為</a:t>
            </a:r>
            <a:r>
              <a:rPr lang="en-US" altLang="zh-TW" dirty="0"/>
              <a:t>Asteroid</a:t>
            </a:r>
          </a:p>
          <a:p>
            <a:pPr marL="0" indent="0">
              <a:buNone/>
            </a:pPr>
            <a:r>
              <a:rPr lang="zh-TW" altLang="en-US" dirty="0"/>
              <a:t>                                             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8080E2-85F9-4D7E-AB6F-E41A5856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79" y="1896234"/>
            <a:ext cx="3184702" cy="4135111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01907339-EE35-4E90-B536-DA27D43F4790}"/>
              </a:ext>
            </a:extLst>
          </p:cNvPr>
          <p:cNvSpPr/>
          <p:nvPr/>
        </p:nvSpPr>
        <p:spPr>
          <a:xfrm>
            <a:off x="1496580" y="3011055"/>
            <a:ext cx="3112366" cy="184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D3EFFCD-B4F1-4949-85AC-BCBB7B6D82CA}"/>
              </a:ext>
            </a:extLst>
          </p:cNvPr>
          <p:cNvSpPr/>
          <p:nvPr/>
        </p:nvSpPr>
        <p:spPr>
          <a:xfrm>
            <a:off x="4292566" y="5764645"/>
            <a:ext cx="388716" cy="184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FD68730-0391-40BA-917C-8A8D3E1C5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48" y="2373889"/>
            <a:ext cx="35242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1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33E48C-F317-4B96-8447-01B86456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設定石頭的位置及增加碰撞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904595-A495-4F60-9275-F761BDFB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將石頭的初始位置調整至彈弓中間                     </a:t>
            </a:r>
            <a:r>
              <a:rPr lang="en-US" altLang="zh-TW" dirty="0"/>
              <a:t>2.</a:t>
            </a:r>
            <a:r>
              <a:rPr lang="zh-TW" altLang="en-US" dirty="0"/>
              <a:t>增加碰撞</a:t>
            </a:r>
            <a:r>
              <a:rPr lang="en-US" altLang="zh-TW" dirty="0"/>
              <a:t>(Collider)</a:t>
            </a:r>
            <a:r>
              <a:rPr lang="zh-TW" altLang="en-US" dirty="0"/>
              <a:t>並設定範圍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67AB736-3BBB-4C5F-923B-F728F605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3" y="3067194"/>
            <a:ext cx="2571750" cy="2238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F5BAA4-94FE-46C9-8177-FD24A356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95" y="2869695"/>
            <a:ext cx="2476500" cy="340995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4EA14595-1C86-4CA6-9D36-273E2E7A6DB7}"/>
              </a:ext>
            </a:extLst>
          </p:cNvPr>
          <p:cNvSpPr/>
          <p:nvPr/>
        </p:nvSpPr>
        <p:spPr>
          <a:xfrm>
            <a:off x="6167294" y="4577700"/>
            <a:ext cx="2256269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CC243B-2BA9-4535-BA32-BA29083F1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0" r="4931"/>
          <a:stretch/>
        </p:blipFill>
        <p:spPr>
          <a:xfrm>
            <a:off x="8729083" y="2955420"/>
            <a:ext cx="3408219" cy="1619250"/>
          </a:xfrm>
          <a:prstGeom prst="rect">
            <a:avLst/>
          </a:prstGeom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7010D89-BD38-416A-BBA6-99D7E51C4A8C}"/>
              </a:ext>
            </a:extLst>
          </p:cNvPr>
          <p:cNvSpPr/>
          <p:nvPr/>
        </p:nvSpPr>
        <p:spPr>
          <a:xfrm>
            <a:off x="10012218" y="3067194"/>
            <a:ext cx="1173018" cy="294842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79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9D1762-CCD0-483D-8C1E-FAA4AFA2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為石頭增加剛體</a:t>
            </a:r>
            <a:r>
              <a:rPr lang="en-US" altLang="zh-TW" dirty="0"/>
              <a:t>(</a:t>
            </a:r>
            <a:r>
              <a:rPr lang="en-US" altLang="zh-TW" dirty="0" err="1"/>
              <a:t>RigidBody</a:t>
            </a:r>
            <a:r>
              <a:rPr lang="en-US" altLang="zh-TW" dirty="0"/>
              <a:t>)</a:t>
            </a:r>
            <a:r>
              <a:rPr lang="zh-TW" altLang="en-US" dirty="0"/>
              <a:t>受物理影響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0C1F4F-1783-4E4C-9116-F1902F2E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55" y="1535798"/>
            <a:ext cx="9601200" cy="433416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點選場景石頭</a:t>
            </a:r>
            <a:r>
              <a:rPr lang="en-US" altLang="zh-TW" dirty="0"/>
              <a:t>Asteroid</a:t>
            </a:r>
            <a:r>
              <a:rPr lang="zh-TW" altLang="en-US" dirty="0"/>
              <a:t>增加剛體                               </a:t>
            </a:r>
            <a:r>
              <a:rPr lang="en-US" altLang="zh-TW" dirty="0"/>
              <a:t>2.</a:t>
            </a:r>
            <a:r>
              <a:rPr lang="zh-TW" altLang="en-US" dirty="0"/>
              <a:t>設定</a:t>
            </a:r>
            <a:r>
              <a:rPr lang="en-US" altLang="zh-TW" dirty="0"/>
              <a:t>Body</a:t>
            </a:r>
            <a:r>
              <a:rPr lang="zh-TW" altLang="en-US" dirty="0"/>
              <a:t> </a:t>
            </a:r>
            <a:r>
              <a:rPr lang="en-US" altLang="zh-TW" dirty="0"/>
              <a:t>Type</a:t>
            </a:r>
            <a:r>
              <a:rPr lang="zh-TW" altLang="en-US" dirty="0"/>
              <a:t>為</a:t>
            </a:r>
            <a:r>
              <a:rPr lang="en-US" altLang="zh-TW" dirty="0"/>
              <a:t>Kinematic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7DE2324-E44C-4D54-9ABF-062742709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75" y="2171700"/>
            <a:ext cx="2543175" cy="348615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50AEC03-C865-4310-85C2-C8DB2358C34A}"/>
              </a:ext>
            </a:extLst>
          </p:cNvPr>
          <p:cNvSpPr/>
          <p:nvPr/>
        </p:nvSpPr>
        <p:spPr>
          <a:xfrm>
            <a:off x="1910627" y="3576421"/>
            <a:ext cx="2256269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DACDA3F-8E61-4610-934B-E9763858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67" y="2000250"/>
            <a:ext cx="3676650" cy="2019300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8D3DDF87-C5A9-4401-ACBD-4F70498821E7}"/>
              </a:ext>
            </a:extLst>
          </p:cNvPr>
          <p:cNvSpPr/>
          <p:nvPr/>
        </p:nvSpPr>
        <p:spPr>
          <a:xfrm>
            <a:off x="6887083" y="2153767"/>
            <a:ext cx="3661134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06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014AC6B-AC84-4434-82A1-3C08BAAA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12" y="2565111"/>
            <a:ext cx="7856396" cy="241069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1E353A7-2A3E-42A5-BF4F-5776E165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為石頭增加彈簧點</a:t>
            </a:r>
            <a:r>
              <a:rPr lang="en-US" altLang="zh-TW" dirty="0"/>
              <a:t>(Spring Joint)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AF3EB6-8E75-40C6-9EC1-35CD88FA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09" y="1413164"/>
            <a:ext cx="11379199" cy="44542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點選場景石頭</a:t>
            </a:r>
            <a:r>
              <a:rPr lang="en-US" altLang="zh-TW" dirty="0"/>
              <a:t>Asteroid</a:t>
            </a:r>
            <a:r>
              <a:rPr lang="zh-TW" altLang="en-US" dirty="0"/>
              <a:t>增加彈簧點                            </a:t>
            </a:r>
            <a:r>
              <a:rPr lang="en-US" altLang="zh-TW" dirty="0"/>
              <a:t>2</a:t>
            </a:r>
            <a:r>
              <a:rPr lang="zh-TW" altLang="en-US" dirty="0"/>
              <a:t>將後彈弓</a:t>
            </a:r>
            <a:r>
              <a:rPr lang="en-US" altLang="zh-TW" dirty="0" err="1"/>
              <a:t>CatapultBack</a:t>
            </a:r>
            <a:r>
              <a:rPr lang="zh-TW" altLang="en-US" dirty="0"/>
              <a:t>拉進</a:t>
            </a:r>
            <a:r>
              <a:rPr lang="en-US" altLang="zh-TW" dirty="0"/>
              <a:t>Connected rigid</a:t>
            </a:r>
          </a:p>
          <a:p>
            <a:pPr marL="0" indent="0">
              <a:buNone/>
            </a:pPr>
            <a:r>
              <a:rPr lang="en-US" altLang="zh-TW" dirty="0"/>
              <a:t>                                                                                            body(</a:t>
            </a:r>
            <a:r>
              <a:rPr lang="zh-TW" altLang="en-US" dirty="0"/>
              <a:t>彈簧的連接點</a:t>
            </a:r>
            <a:r>
              <a:rPr lang="en-US" altLang="zh-TW" dirty="0"/>
              <a:t>)</a:t>
            </a:r>
            <a:r>
              <a:rPr lang="zh-TW" altLang="en-US" dirty="0"/>
              <a:t>，並將</a:t>
            </a:r>
            <a:r>
              <a:rPr lang="en-US" altLang="zh-TW" dirty="0"/>
              <a:t>Distance</a:t>
            </a:r>
            <a:r>
              <a:rPr lang="zh-TW" altLang="en-US" dirty="0"/>
              <a:t>改為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84469B-5CD9-4F1B-B15C-8DB7C0E3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63" y="2141321"/>
            <a:ext cx="2552700" cy="340995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6DCAE0D-88DB-41D7-9667-9FD2625B38F0}"/>
              </a:ext>
            </a:extLst>
          </p:cNvPr>
          <p:cNvSpPr/>
          <p:nvPr/>
        </p:nvSpPr>
        <p:spPr>
          <a:xfrm>
            <a:off x="4261712" y="3858165"/>
            <a:ext cx="1095379" cy="166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3C299CD7-5E45-4A45-AA4F-DCD531425246}"/>
              </a:ext>
            </a:extLst>
          </p:cNvPr>
          <p:cNvSpPr/>
          <p:nvPr/>
        </p:nvSpPr>
        <p:spPr>
          <a:xfrm>
            <a:off x="1056263" y="4024385"/>
            <a:ext cx="2256269" cy="3074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B6AE97E-D73F-4F4E-87E3-AD47D2C9F972}"/>
              </a:ext>
            </a:extLst>
          </p:cNvPr>
          <p:cNvSpPr/>
          <p:nvPr/>
        </p:nvSpPr>
        <p:spPr>
          <a:xfrm>
            <a:off x="9466403" y="2807855"/>
            <a:ext cx="2651705" cy="2124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C0488D2B-99AB-481A-9095-50BC1CEC3709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5357091" y="2914073"/>
            <a:ext cx="4109312" cy="1027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2F3404A-0BBD-4042-8DCD-75A9B54B7FC2}"/>
              </a:ext>
            </a:extLst>
          </p:cNvPr>
          <p:cNvSpPr/>
          <p:nvPr/>
        </p:nvSpPr>
        <p:spPr>
          <a:xfrm>
            <a:off x="9466403" y="3413701"/>
            <a:ext cx="2651705" cy="3339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93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F65F52-D1A6-43F3-922B-DEAC4967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增加材質以更改彈簧顏色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C83B64-B5B3-48D3-8D8A-56126E62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在</a:t>
            </a:r>
            <a:r>
              <a:rPr lang="en-US" altLang="zh-TW" dirty="0"/>
              <a:t>Assets</a:t>
            </a:r>
            <a:r>
              <a:rPr lang="zh-TW" altLang="en-US" dirty="0"/>
              <a:t>底下新增</a:t>
            </a:r>
            <a:r>
              <a:rPr lang="en-US" altLang="zh-TW" dirty="0"/>
              <a:t>Material</a:t>
            </a:r>
            <a:r>
              <a:rPr lang="zh-TW" altLang="en-US" dirty="0"/>
              <a:t>資料夾放材質球。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在資料夾裡右鍵創造一個材質球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454F1B0-CF83-4384-92C2-A2C67A07F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94"/>
          <a:stretch/>
        </p:blipFill>
        <p:spPr>
          <a:xfrm>
            <a:off x="5489720" y="2614414"/>
            <a:ext cx="6502792" cy="3998821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6F32B39-CBBA-4681-82EF-643688C56C9C}"/>
              </a:ext>
            </a:extLst>
          </p:cNvPr>
          <p:cNvSpPr/>
          <p:nvPr/>
        </p:nvSpPr>
        <p:spPr>
          <a:xfrm>
            <a:off x="6012873" y="5252821"/>
            <a:ext cx="1031150" cy="261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FDC1014-0D10-4E3A-8F06-A47ADB4A1EC5}"/>
              </a:ext>
            </a:extLst>
          </p:cNvPr>
          <p:cNvSpPr/>
          <p:nvPr/>
        </p:nvSpPr>
        <p:spPr>
          <a:xfrm>
            <a:off x="7709966" y="2511299"/>
            <a:ext cx="1031150" cy="261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2A0E682D-DFBA-4D2C-9AE8-DC8AD5116C97}"/>
              </a:ext>
            </a:extLst>
          </p:cNvPr>
          <p:cNvSpPr/>
          <p:nvPr/>
        </p:nvSpPr>
        <p:spPr>
          <a:xfrm>
            <a:off x="9740865" y="4315934"/>
            <a:ext cx="1031150" cy="261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96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2D0E44-A9E7-440A-B42F-F210C531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更改材質球顏色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31A1DF-022C-4629-A8C3-EEA9B961A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為材質球命名為</a:t>
            </a:r>
            <a:r>
              <a:rPr lang="en-US" altLang="zh-TW" dirty="0" err="1"/>
              <a:t>CatpultBand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zh-TW" altLang="en-US" dirty="0"/>
              <a:t>點選材質球後右方屬性更改顏色為黑色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FB205B-E99D-47A6-8FD7-662E8BF5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12" y="1499755"/>
            <a:ext cx="1247775" cy="1143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CE2EC61-6D45-4298-84CD-3479941E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21" y="3242541"/>
            <a:ext cx="3676650" cy="31623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A644CFC8-ED70-4422-9B45-170CC650C4EB}"/>
              </a:ext>
            </a:extLst>
          </p:cNvPr>
          <p:cNvSpPr/>
          <p:nvPr/>
        </p:nvSpPr>
        <p:spPr>
          <a:xfrm>
            <a:off x="2281382" y="4190639"/>
            <a:ext cx="775855" cy="261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3A39AB1-2E7E-4A5D-9873-BE3CB3711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703" y="3242541"/>
            <a:ext cx="1661686" cy="342495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31F49E6-4913-4CD9-93B4-64963C329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848" y="3242541"/>
            <a:ext cx="3505200" cy="3181350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EB338FF-A371-42B0-8E82-C83E286D3D37}"/>
              </a:ext>
            </a:extLst>
          </p:cNvPr>
          <p:cNvSpPr/>
          <p:nvPr/>
        </p:nvSpPr>
        <p:spPr>
          <a:xfrm>
            <a:off x="9850581" y="4257097"/>
            <a:ext cx="775855" cy="341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2ACC8000-B165-4FEF-9B47-EDED6648E1E0}"/>
              </a:ext>
            </a:extLst>
          </p:cNvPr>
          <p:cNvSpPr/>
          <p:nvPr/>
        </p:nvSpPr>
        <p:spPr>
          <a:xfrm>
            <a:off x="6107398" y="4788477"/>
            <a:ext cx="378692" cy="2911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BABD37C8-0731-4100-BA16-B53756456069}"/>
              </a:ext>
            </a:extLst>
          </p:cNvPr>
          <p:cNvSpPr/>
          <p:nvPr/>
        </p:nvSpPr>
        <p:spPr>
          <a:xfrm>
            <a:off x="4946272" y="4345387"/>
            <a:ext cx="683581" cy="550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4E863513-A7B9-4FFA-AC6A-91B0091E4920}"/>
              </a:ext>
            </a:extLst>
          </p:cNvPr>
          <p:cNvSpPr/>
          <p:nvPr/>
        </p:nvSpPr>
        <p:spPr>
          <a:xfrm>
            <a:off x="7729823" y="4323634"/>
            <a:ext cx="683581" cy="550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989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15D86-A430-46DC-A469-4BDA8E3F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將材質球放入彈簧帶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3C66201-B820-4C25-8B21-23253A1A4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926" y="2548718"/>
            <a:ext cx="10613397" cy="3214773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B64969C-1BBA-47D4-BC7A-F5497133C8A0}"/>
              </a:ext>
            </a:extLst>
          </p:cNvPr>
          <p:cNvSpPr/>
          <p:nvPr/>
        </p:nvSpPr>
        <p:spPr>
          <a:xfrm>
            <a:off x="1371600" y="4221018"/>
            <a:ext cx="660400" cy="6834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F785D21-52ED-4310-B726-0E4E286C818F}"/>
              </a:ext>
            </a:extLst>
          </p:cNvPr>
          <p:cNvSpPr/>
          <p:nvPr/>
        </p:nvSpPr>
        <p:spPr>
          <a:xfrm>
            <a:off x="5329381" y="4442692"/>
            <a:ext cx="4359564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4E7747A-4CBE-463A-B56D-55553E75BB8B}"/>
              </a:ext>
            </a:extLst>
          </p:cNvPr>
          <p:cNvSpPr/>
          <p:nvPr/>
        </p:nvSpPr>
        <p:spPr>
          <a:xfrm>
            <a:off x="9753599" y="3362036"/>
            <a:ext cx="2115127" cy="1847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B17E3E9-C3AC-4E96-A4A1-77E6943F3D91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2032000" y="3454400"/>
            <a:ext cx="7721599" cy="11083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52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168176-2CE5-4E82-B7E6-486E643C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新增程式控制石頭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A6E382-4027-4F35-8BD4-386FB3FF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9564"/>
            <a:ext cx="9601200" cy="40478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在</a:t>
            </a:r>
            <a:r>
              <a:rPr lang="en-US" altLang="zh-TW" dirty="0"/>
              <a:t>Assets</a:t>
            </a:r>
            <a:r>
              <a:rPr lang="zh-TW" altLang="en-US" dirty="0"/>
              <a:t>底下新增</a:t>
            </a:r>
            <a:r>
              <a:rPr lang="en-US" altLang="zh-TW" dirty="0"/>
              <a:t>Script</a:t>
            </a:r>
            <a:r>
              <a:rPr lang="zh-TW" altLang="en-US" dirty="0"/>
              <a:t>資料夾放程式。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在石頭底下新增程式</a:t>
            </a:r>
            <a:r>
              <a:rPr lang="en-US" altLang="zh-TW" dirty="0" err="1"/>
              <a:t>AsteroidControl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9796B83-FA90-4452-BDB9-7F947328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03" y="3267363"/>
            <a:ext cx="2390775" cy="33051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0C5DF05-8AA9-4BA0-A91D-73C78848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971" y="3305464"/>
            <a:ext cx="2495550" cy="322897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7CE58AA1-A2EC-4214-BB1B-1EA90C0C8E68}"/>
              </a:ext>
            </a:extLst>
          </p:cNvPr>
          <p:cNvSpPr/>
          <p:nvPr/>
        </p:nvSpPr>
        <p:spPr>
          <a:xfrm>
            <a:off x="7315201" y="6172199"/>
            <a:ext cx="2198254" cy="3622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3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940770-8A03-49D9-B672-DD0ED04D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945" y="3269673"/>
            <a:ext cx="9633527" cy="14605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寫程式時間</a:t>
            </a:r>
            <a:r>
              <a:rPr lang="en-US" altLang="zh-TW" sz="6000" dirty="0"/>
              <a:t>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02556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0E161-43C9-47A9-9B7C-FFEB164E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讓滑鼠可以拖曳石頭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F3C3CC-C894-45FA-9D07-1BCD5BEAA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46" y="1428750"/>
            <a:ext cx="4067175" cy="24288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81664E0-9EF4-473B-B0CA-2205DEE25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146" y="3984336"/>
            <a:ext cx="65532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1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F154CB31-6FF6-49FC-A4F5-50A7F3712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48"/>
          <a:stretch/>
        </p:blipFill>
        <p:spPr>
          <a:xfrm>
            <a:off x="7208668" y="2171700"/>
            <a:ext cx="4438199" cy="406153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8BEE319-83C4-4AE5-A7F7-456908FA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建立資料夾存放素材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F6B6CB4-264C-4568-832D-D18805BC7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001912"/>
            <a:ext cx="4724400" cy="4669063"/>
          </a:xfr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F1E70B52-9993-44CB-ACCF-C4307E99625D}"/>
              </a:ext>
            </a:extLst>
          </p:cNvPr>
          <p:cNvSpPr/>
          <p:nvPr/>
        </p:nvSpPr>
        <p:spPr>
          <a:xfrm>
            <a:off x="1521782" y="2423603"/>
            <a:ext cx="2157272" cy="2396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DC04D2A-03EE-4ACB-B1D2-719927AA1765}"/>
              </a:ext>
            </a:extLst>
          </p:cNvPr>
          <p:cNvSpPr/>
          <p:nvPr/>
        </p:nvSpPr>
        <p:spPr>
          <a:xfrm>
            <a:off x="3582881" y="2001912"/>
            <a:ext cx="1836197" cy="217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D472A04C-8EF6-4B21-9CF5-E241AE087C29}"/>
              </a:ext>
            </a:extLst>
          </p:cNvPr>
          <p:cNvSpPr/>
          <p:nvPr/>
        </p:nvSpPr>
        <p:spPr>
          <a:xfrm>
            <a:off x="6310543" y="3710865"/>
            <a:ext cx="683581" cy="550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9A6E40C-768B-4EC5-9B06-16903AD08694}"/>
              </a:ext>
            </a:extLst>
          </p:cNvPr>
          <p:cNvSpPr/>
          <p:nvPr/>
        </p:nvSpPr>
        <p:spPr>
          <a:xfrm>
            <a:off x="9197266" y="3986073"/>
            <a:ext cx="816746" cy="87888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83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01F25E-75E0-4B46-A0B9-2E38DEC1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讓彈簧帶連接彈弓與石頭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3526A0-5318-45D0-87DD-05043121A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010" y="1582856"/>
            <a:ext cx="5232190" cy="523219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6366E15-CD58-41D8-B956-67477A66F52B}"/>
              </a:ext>
            </a:extLst>
          </p:cNvPr>
          <p:cNvSpPr txBox="1"/>
          <p:nvPr/>
        </p:nvSpPr>
        <p:spPr>
          <a:xfrm>
            <a:off x="2382981" y="2698644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/>
              <a:t>Ctrl+S</a:t>
            </a:r>
            <a:r>
              <a:rPr lang="zh-TW" altLang="en-US" sz="2800" dirty="0"/>
              <a:t> 儲存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C25CA1-8B22-49B4-87E2-54BEA62449AB}"/>
              </a:ext>
            </a:extLst>
          </p:cNvPr>
          <p:cNvSpPr txBox="1"/>
          <p:nvPr/>
        </p:nvSpPr>
        <p:spPr>
          <a:xfrm>
            <a:off x="801567" y="3673083"/>
            <a:ext cx="464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點選石頭</a:t>
            </a:r>
            <a:r>
              <a:rPr lang="en-US" altLang="zh-TW" sz="2800" dirty="0"/>
              <a:t>Asteroid</a:t>
            </a:r>
            <a:r>
              <a:rPr lang="zh-TW" altLang="en-US" sz="2800" dirty="0"/>
              <a:t>，增加屬性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F2D9D9B-6EC8-4CEA-BD50-275999B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84" y="5079423"/>
            <a:ext cx="3667125" cy="80010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8261DB7-F5A4-423E-9C02-088EBF270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9" r="4074" b="24914"/>
          <a:stretch/>
        </p:blipFill>
        <p:spPr>
          <a:xfrm>
            <a:off x="5745018" y="3429001"/>
            <a:ext cx="6576290" cy="3264374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681A76C-E5CC-4648-AD4C-6BAA5CD64F5C}"/>
              </a:ext>
            </a:extLst>
          </p:cNvPr>
          <p:cNvSpPr/>
          <p:nvPr/>
        </p:nvSpPr>
        <p:spPr>
          <a:xfrm>
            <a:off x="5745018" y="6105237"/>
            <a:ext cx="794327" cy="203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EB19496-332F-40B0-83A3-08E34996B027}"/>
              </a:ext>
            </a:extLst>
          </p:cNvPr>
          <p:cNvSpPr/>
          <p:nvPr/>
        </p:nvSpPr>
        <p:spPr>
          <a:xfrm>
            <a:off x="10233892" y="3749963"/>
            <a:ext cx="2161308" cy="1754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BA157DE3-D26D-4E3C-936B-C93975B9E432}"/>
              </a:ext>
            </a:extLst>
          </p:cNvPr>
          <p:cNvSpPr/>
          <p:nvPr/>
        </p:nvSpPr>
        <p:spPr>
          <a:xfrm>
            <a:off x="5897418" y="6257637"/>
            <a:ext cx="794327" cy="203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FB1F22E4-6574-4D21-81FB-7E22C52EA046}"/>
              </a:ext>
            </a:extLst>
          </p:cNvPr>
          <p:cNvSpPr/>
          <p:nvPr/>
        </p:nvSpPr>
        <p:spPr>
          <a:xfrm>
            <a:off x="10233892" y="3879850"/>
            <a:ext cx="2161308" cy="1754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D5E1E45F-F67B-4B82-9AF0-348D9AB88C6F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6691745" y="3837709"/>
            <a:ext cx="3542147" cy="25215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7451F31C-1988-4359-AE86-815CE50C0469}"/>
              </a:ext>
            </a:extLst>
          </p:cNvPr>
          <p:cNvCxnSpPr>
            <a:cxnSpLocks/>
            <a:stCxn id="12" idx="0"/>
            <a:endCxn id="15" idx="1"/>
          </p:cNvCxnSpPr>
          <p:nvPr/>
        </p:nvCxnSpPr>
        <p:spPr>
          <a:xfrm rot="5400000" flipH="1" flipV="1">
            <a:off x="7119217" y="2990562"/>
            <a:ext cx="2137641" cy="4091710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1E8A891A-6F6F-4BD8-8650-284C85F92DA5}"/>
              </a:ext>
            </a:extLst>
          </p:cNvPr>
          <p:cNvSpPr/>
          <p:nvPr/>
        </p:nvSpPr>
        <p:spPr>
          <a:xfrm>
            <a:off x="1588654" y="5443686"/>
            <a:ext cx="3592255" cy="3475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A86954D-20F2-4E49-A9D4-68BE30FE1A6C}"/>
              </a:ext>
            </a:extLst>
          </p:cNvPr>
          <p:cNvSpPr/>
          <p:nvPr/>
        </p:nvSpPr>
        <p:spPr>
          <a:xfrm>
            <a:off x="3172343" y="2275068"/>
            <a:ext cx="424875" cy="4828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52A3723-7CA3-4338-ADA4-422018F62FEB}"/>
              </a:ext>
            </a:extLst>
          </p:cNvPr>
          <p:cNvSpPr/>
          <p:nvPr/>
        </p:nvSpPr>
        <p:spPr>
          <a:xfrm>
            <a:off x="3069877" y="3223490"/>
            <a:ext cx="424875" cy="4828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DB31289B-D8B3-4C62-B129-CE60576E25A1}"/>
              </a:ext>
            </a:extLst>
          </p:cNvPr>
          <p:cNvSpPr/>
          <p:nvPr/>
        </p:nvSpPr>
        <p:spPr>
          <a:xfrm>
            <a:off x="3056368" y="4319121"/>
            <a:ext cx="424875" cy="4828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下 26">
            <a:extLst>
              <a:ext uri="{FF2B5EF4-FFF2-40B4-BE49-F238E27FC236}">
                <a16:creationId xmlns:a16="http://schemas.microsoft.com/office/drawing/2014/main" id="{AF8BE052-E274-4B21-AA08-81BE52F69F77}"/>
              </a:ext>
            </a:extLst>
          </p:cNvPr>
          <p:cNvSpPr/>
          <p:nvPr/>
        </p:nvSpPr>
        <p:spPr>
          <a:xfrm rot="16200000">
            <a:off x="5309397" y="5283443"/>
            <a:ext cx="347512" cy="3920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695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262DD3-2911-4ED0-9D12-77E575E1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讓彈簧帶連接彈弓與石頭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B14B449-0396-4FAE-83DB-1F7024CA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55" y="2019444"/>
            <a:ext cx="9042086" cy="41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68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E9156-8AB2-4C22-BF30-BAF6FF50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讓彈簧帶連接彈弓與石頭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C5E713-9D2C-4FBB-A978-F3A045FB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A1D7A71-0032-4AA8-AA7A-76081919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91" y="2286000"/>
            <a:ext cx="9875982" cy="3782291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4EE939C4-9C96-4CB0-AF15-822CC291DEE7}"/>
              </a:ext>
            </a:extLst>
          </p:cNvPr>
          <p:cNvSpPr/>
          <p:nvPr/>
        </p:nvSpPr>
        <p:spPr>
          <a:xfrm>
            <a:off x="2447636" y="3694545"/>
            <a:ext cx="7841672" cy="2172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477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D09C79-887F-4484-BB04-33FFE1F1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讓石頭受重力影響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70D5A9B-2947-4C2E-AF61-7E369EAD8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823" y="2766003"/>
            <a:ext cx="6089754" cy="1485900"/>
          </a:xfr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8D6EC70-BAD8-454C-A9A7-5741049E5B95}"/>
              </a:ext>
            </a:extLst>
          </p:cNvPr>
          <p:cNvSpPr/>
          <p:nvPr/>
        </p:nvSpPr>
        <p:spPr>
          <a:xfrm>
            <a:off x="4267200" y="3149601"/>
            <a:ext cx="4470400" cy="2793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13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4AAE2-5238-4439-91D5-C087C435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讓石頭飛過彈弓後不受彈簧帶影響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2F7ED7E-AFF0-4C70-8AE9-1CFB652A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866"/>
          <a:stretch/>
        </p:blipFill>
        <p:spPr>
          <a:xfrm>
            <a:off x="1371600" y="1402456"/>
            <a:ext cx="6404552" cy="7239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635BC50-F12B-474F-A8B4-703BA9DD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88961"/>
            <a:ext cx="6404552" cy="12227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399BA16-1B7C-49A4-8FA5-13C58B082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552825"/>
            <a:ext cx="10182225" cy="3305175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9DD6EB3-CD6E-417D-A856-FA1D08418B13}"/>
              </a:ext>
            </a:extLst>
          </p:cNvPr>
          <p:cNvSpPr/>
          <p:nvPr/>
        </p:nvSpPr>
        <p:spPr>
          <a:xfrm>
            <a:off x="2008909" y="1385195"/>
            <a:ext cx="1861127" cy="434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BD72F40-0F42-409F-AA3C-2E501324731B}"/>
              </a:ext>
            </a:extLst>
          </p:cNvPr>
          <p:cNvSpPr/>
          <p:nvPr/>
        </p:nvSpPr>
        <p:spPr>
          <a:xfrm>
            <a:off x="2332181" y="4701310"/>
            <a:ext cx="9083963" cy="13669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601CE03-0A38-49A1-A6FB-5E96919C0DA5}"/>
              </a:ext>
            </a:extLst>
          </p:cNvPr>
          <p:cNvSpPr/>
          <p:nvPr/>
        </p:nvSpPr>
        <p:spPr>
          <a:xfrm>
            <a:off x="2008909" y="2262853"/>
            <a:ext cx="3486727" cy="937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457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684E57-48D1-4F2C-B406-AACE87C0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讓石頭脫離彈簧帶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6E963B-F5EE-431A-B86F-1498645FA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9010650" cy="5334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40B36B-4AD2-4AA8-BFEC-74D18C1BB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46"/>
          <a:stretch/>
        </p:blipFill>
        <p:spPr>
          <a:xfrm>
            <a:off x="1371600" y="2590800"/>
            <a:ext cx="9010650" cy="10668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41BB393-7B52-42BB-BD14-6F76D775A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91" y="3810000"/>
            <a:ext cx="10163175" cy="2524125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13E62E2-87AC-418F-9188-0869D28BF4C5}"/>
              </a:ext>
            </a:extLst>
          </p:cNvPr>
          <p:cNvSpPr/>
          <p:nvPr/>
        </p:nvSpPr>
        <p:spPr>
          <a:xfrm>
            <a:off x="2299854" y="5029200"/>
            <a:ext cx="3094181" cy="9744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E3DEFB0-8C97-454E-B56C-D366F20176F1}"/>
              </a:ext>
            </a:extLst>
          </p:cNvPr>
          <p:cNvSpPr/>
          <p:nvPr/>
        </p:nvSpPr>
        <p:spPr>
          <a:xfrm>
            <a:off x="2027382" y="3223491"/>
            <a:ext cx="6710218" cy="4341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AED0B58-0DF4-4709-91FF-ADF52B15ED72}"/>
              </a:ext>
            </a:extLst>
          </p:cNvPr>
          <p:cNvSpPr/>
          <p:nvPr/>
        </p:nvSpPr>
        <p:spPr>
          <a:xfrm>
            <a:off x="2170544" y="1905001"/>
            <a:ext cx="2078183" cy="355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619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462059D-A6AA-4AD7-983D-1B334831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84" y="3117850"/>
            <a:ext cx="2447925" cy="34671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267EB6E-5650-49C6-922A-2C3E9389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增加障礙物與敵人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D4C31C-1970-4626-ACFB-07459B43F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8204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將木板</a:t>
            </a:r>
            <a:r>
              <a:rPr lang="en-US" altLang="zh-TW" dirty="0" err="1"/>
              <a:t>PlankSprite</a:t>
            </a:r>
            <a:r>
              <a:rPr lang="zh-TW" altLang="en-US" dirty="0"/>
              <a:t>放入場景中                                </a:t>
            </a:r>
            <a:r>
              <a:rPr lang="en-US" altLang="zh-TW" dirty="0"/>
              <a:t>3.</a:t>
            </a:r>
            <a:r>
              <a:rPr lang="zh-TW" altLang="en-US" dirty="0"/>
              <a:t>設定木板屬性分類為</a:t>
            </a:r>
            <a:r>
              <a:rPr lang="en-US" altLang="zh-TW" dirty="0"/>
              <a:t>foreground</a:t>
            </a:r>
            <a:r>
              <a:rPr lang="zh-TW" altLang="en-US" dirty="0"/>
              <a:t>，排序改成</a:t>
            </a:r>
            <a:r>
              <a:rPr lang="en-US" altLang="zh-TW" dirty="0"/>
              <a:t>1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在木板添加碰撞，並且設定碰撞區域。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BBB4B9DB-9140-45F6-85CC-A571E81783A9}"/>
              </a:ext>
            </a:extLst>
          </p:cNvPr>
          <p:cNvSpPr/>
          <p:nvPr/>
        </p:nvSpPr>
        <p:spPr>
          <a:xfrm>
            <a:off x="1155411" y="4085936"/>
            <a:ext cx="2256269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950E988-7F32-4D83-86EC-9AB1FE831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869" y="3543300"/>
            <a:ext cx="3552825" cy="23241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6777BA3-09EE-4F8E-AF89-2A0F5943C973}"/>
              </a:ext>
            </a:extLst>
          </p:cNvPr>
          <p:cNvSpPr/>
          <p:nvPr/>
        </p:nvSpPr>
        <p:spPr>
          <a:xfrm>
            <a:off x="4877810" y="3686968"/>
            <a:ext cx="1302328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A694F92-F362-4374-B9C9-56394B4B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635" y="3448266"/>
            <a:ext cx="3648075" cy="1781175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48DDB44B-E17B-402D-B4A3-E8671ACEA4E7}"/>
              </a:ext>
            </a:extLst>
          </p:cNvPr>
          <p:cNvSpPr/>
          <p:nvPr/>
        </p:nvSpPr>
        <p:spPr>
          <a:xfrm>
            <a:off x="8430634" y="4338853"/>
            <a:ext cx="3648076" cy="4548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232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4E5439-6D47-43F3-B79A-928600BF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增加障礙物與敵人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FA0137-DAC0-4BF4-97C6-417052694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746509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在木板中添加剛體                                                     </a:t>
            </a:r>
            <a:r>
              <a:rPr lang="en-US" altLang="zh-TW" dirty="0"/>
              <a:t>2.</a:t>
            </a:r>
            <a:r>
              <a:rPr lang="zh-TW" altLang="en-US" dirty="0"/>
              <a:t>複製木板並且貼上來組合自己的障礙物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/>
              <a:t>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1C9CE0-45CD-4151-8236-373E91AFA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64428"/>
            <a:ext cx="2543175" cy="3486150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78605D14-B6DF-41DB-8224-25E3FAC57824}"/>
              </a:ext>
            </a:extLst>
          </p:cNvPr>
          <p:cNvSpPr/>
          <p:nvPr/>
        </p:nvSpPr>
        <p:spPr>
          <a:xfrm>
            <a:off x="1515052" y="4269149"/>
            <a:ext cx="2256269" cy="252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FAB16E2-F4AF-49A8-9145-38A3A1F9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23" y="3286125"/>
            <a:ext cx="33242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05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4EF382-E9E6-49DE-A8A6-C0C8097F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109" y="3281218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6984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DE752-8786-4020-8678-456FAE05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加入素材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F22530B-08E2-40DD-9780-F07D5ACC8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417"/>
          <a:stretch/>
        </p:blipFill>
        <p:spPr>
          <a:xfrm>
            <a:off x="6202902" y="2320401"/>
            <a:ext cx="5799708" cy="3581400"/>
          </a:xfr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A121979-2CD2-478B-ABBA-BBAA46733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20" b="7198"/>
          <a:stretch/>
        </p:blipFill>
        <p:spPr>
          <a:xfrm>
            <a:off x="899604" y="2171700"/>
            <a:ext cx="4521658" cy="4236869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315073C-F98F-48C6-8FB9-140E2A5CDFE2}"/>
              </a:ext>
            </a:extLst>
          </p:cNvPr>
          <p:cNvSpPr/>
          <p:nvPr/>
        </p:nvSpPr>
        <p:spPr>
          <a:xfrm>
            <a:off x="11159230" y="5657662"/>
            <a:ext cx="757189" cy="217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713F0DF1-6385-47BA-B9EF-C3A1A7E094BA}"/>
              </a:ext>
            </a:extLst>
          </p:cNvPr>
          <p:cNvSpPr/>
          <p:nvPr/>
        </p:nvSpPr>
        <p:spPr>
          <a:xfrm>
            <a:off x="5519321" y="3835893"/>
            <a:ext cx="683581" cy="5504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C86353C-A064-41BD-8AC6-3B707776138B}"/>
              </a:ext>
            </a:extLst>
          </p:cNvPr>
          <p:cNvSpPr/>
          <p:nvPr/>
        </p:nvSpPr>
        <p:spPr>
          <a:xfrm>
            <a:off x="1371600" y="4634144"/>
            <a:ext cx="934373" cy="248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F105F7F-9EB5-481B-841E-CFA2ECF82D21}"/>
              </a:ext>
            </a:extLst>
          </p:cNvPr>
          <p:cNvSpPr/>
          <p:nvPr/>
        </p:nvSpPr>
        <p:spPr>
          <a:xfrm>
            <a:off x="8584706" y="2503503"/>
            <a:ext cx="736847" cy="275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0D60528-0ACB-4EF0-8858-77FBFA9B0F60}"/>
              </a:ext>
            </a:extLst>
          </p:cNvPr>
          <p:cNvSpPr/>
          <p:nvPr/>
        </p:nvSpPr>
        <p:spPr>
          <a:xfrm>
            <a:off x="7224204" y="2978272"/>
            <a:ext cx="4671873" cy="1024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D15E434-3B98-4628-BA4A-ECDED454DFB1}"/>
              </a:ext>
            </a:extLst>
          </p:cNvPr>
          <p:cNvSpPr/>
          <p:nvPr/>
        </p:nvSpPr>
        <p:spPr>
          <a:xfrm>
            <a:off x="2714349" y="4154749"/>
            <a:ext cx="2356280" cy="2175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28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CD2B5-DC68-4D22-9816-0F719305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素材加入完成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5394CFE-BFE7-4430-95E4-73EA2D22B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63" y="1833239"/>
            <a:ext cx="6833120" cy="4549626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499711D2-8B64-4F97-9264-25BE944B8415}"/>
              </a:ext>
            </a:extLst>
          </p:cNvPr>
          <p:cNvSpPr/>
          <p:nvPr/>
        </p:nvSpPr>
        <p:spPr>
          <a:xfrm>
            <a:off x="3760064" y="3765244"/>
            <a:ext cx="4291984" cy="1073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9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8CAED-A5E5-4787-B6B1-B6C21326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加入背景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45829E-689A-498B-B052-9053E156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13138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把</a:t>
            </a:r>
            <a:r>
              <a:rPr lang="en-US" altLang="zh-TW" dirty="0" err="1"/>
              <a:t>SkySprite</a:t>
            </a:r>
            <a:r>
              <a:rPr lang="zh-TW" altLang="en-US" dirty="0"/>
              <a:t>拖曳到遊戲場景裡，並把名字改成</a:t>
            </a:r>
            <a:r>
              <a:rPr lang="en-US" altLang="zh-TW" dirty="0"/>
              <a:t>Sky</a:t>
            </a:r>
            <a:r>
              <a:rPr lang="zh-TW" altLang="en-US" dirty="0"/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C67E80-F380-4CF2-A1D9-D3CDA210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77" y="2985070"/>
            <a:ext cx="10982325" cy="326707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47436013-4C8F-42D2-8B38-C79EDC6AEECB}"/>
              </a:ext>
            </a:extLst>
          </p:cNvPr>
          <p:cNvSpPr/>
          <p:nvPr/>
        </p:nvSpPr>
        <p:spPr>
          <a:xfrm>
            <a:off x="5672831" y="3545521"/>
            <a:ext cx="861134" cy="9998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E3DC3CC-3231-4CAA-A3C1-4502CD1369FA}"/>
              </a:ext>
            </a:extLst>
          </p:cNvPr>
          <p:cNvCxnSpPr>
            <a:cxnSpLocks/>
          </p:cNvCxnSpPr>
          <p:nvPr/>
        </p:nvCxnSpPr>
        <p:spPr>
          <a:xfrm>
            <a:off x="6650182" y="3703838"/>
            <a:ext cx="21428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88D9D6C-7901-4221-8DAB-D1E6968C9F51}"/>
              </a:ext>
            </a:extLst>
          </p:cNvPr>
          <p:cNvSpPr/>
          <p:nvPr/>
        </p:nvSpPr>
        <p:spPr>
          <a:xfrm>
            <a:off x="8793018" y="3618761"/>
            <a:ext cx="861134" cy="195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02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C78FC-9BF6-4F35-9580-C69F8D9B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新增分類層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83BAA-D33E-4C87-9AE0-93222354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218" y="150090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點選</a:t>
            </a:r>
            <a:r>
              <a:rPr lang="en-US" altLang="zh-TW" dirty="0"/>
              <a:t>Sky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在右邊屬性欄選擇</a:t>
            </a:r>
            <a:r>
              <a:rPr lang="en-US" altLang="zh-TW" dirty="0"/>
              <a:t>Sorting Layer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選擇</a:t>
            </a:r>
            <a:r>
              <a:rPr lang="en-US" altLang="zh-TW" dirty="0"/>
              <a:t>Add</a:t>
            </a:r>
            <a:r>
              <a:rPr lang="zh-TW" altLang="en-US" dirty="0"/>
              <a:t> </a:t>
            </a:r>
            <a:r>
              <a:rPr lang="en-US" altLang="zh-TW" dirty="0"/>
              <a:t>Sorting Layer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C3DF52-405C-4055-BF43-D8C00BD2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63" y="2379601"/>
            <a:ext cx="7606146" cy="4047367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39B91080-A51B-4C36-8A04-DD508794712A}"/>
              </a:ext>
            </a:extLst>
          </p:cNvPr>
          <p:cNvSpPr/>
          <p:nvPr/>
        </p:nvSpPr>
        <p:spPr>
          <a:xfrm>
            <a:off x="4119418" y="5897418"/>
            <a:ext cx="861134" cy="1616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17F38107-A010-4175-B961-D43E79A6A343}"/>
              </a:ext>
            </a:extLst>
          </p:cNvPr>
          <p:cNvSpPr/>
          <p:nvPr/>
        </p:nvSpPr>
        <p:spPr>
          <a:xfrm>
            <a:off x="8857672" y="3095754"/>
            <a:ext cx="861134" cy="195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98E6754-1B9A-481B-8964-DA7878ECF259}"/>
              </a:ext>
            </a:extLst>
          </p:cNvPr>
          <p:cNvSpPr/>
          <p:nvPr/>
        </p:nvSpPr>
        <p:spPr>
          <a:xfrm>
            <a:off x="9862283" y="3431149"/>
            <a:ext cx="1350661" cy="1987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85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78832-DF95-4FAE-8E3B-088EC34D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新增前景</a:t>
            </a:r>
            <a:r>
              <a:rPr lang="en-US" altLang="zh-TW" dirty="0"/>
              <a:t>(foreground)</a:t>
            </a:r>
            <a:r>
              <a:rPr lang="zh-TW" altLang="en-US" dirty="0"/>
              <a:t>分類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28D620-B7FA-4782-B45E-395AD168D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案</a:t>
            </a:r>
            <a:r>
              <a:rPr lang="en-US" altLang="zh-TW" dirty="0"/>
              <a:t>“+”</a:t>
            </a:r>
            <a:r>
              <a:rPr lang="zh-TW" altLang="en-US" dirty="0"/>
              <a:t>按鈕來新增分類。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將該分類命名為</a:t>
            </a:r>
            <a:r>
              <a:rPr lang="en-US" altLang="zh-TW" dirty="0"/>
              <a:t>foreground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402E7B-B963-4CBB-A9A3-BE01E0CE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236" y="2809397"/>
            <a:ext cx="5253328" cy="3510953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60E41CE-0F02-41F3-A450-0170F3819A60}"/>
              </a:ext>
            </a:extLst>
          </p:cNvPr>
          <p:cNvSpPr/>
          <p:nvPr/>
        </p:nvSpPr>
        <p:spPr>
          <a:xfrm>
            <a:off x="9605818" y="4470400"/>
            <a:ext cx="563417" cy="2932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6C7D811-47FF-4409-9F79-621FB78992DD}"/>
              </a:ext>
            </a:extLst>
          </p:cNvPr>
          <p:cNvSpPr/>
          <p:nvPr/>
        </p:nvSpPr>
        <p:spPr>
          <a:xfrm>
            <a:off x="7276101" y="4184073"/>
            <a:ext cx="1526154" cy="3807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87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DB9C81-DF13-41B7-B3E5-83B1A330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加入草地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7DF9AD-56B0-46E7-9CA0-A90C780D3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將草地</a:t>
            </a:r>
            <a:r>
              <a:rPr lang="en-US" altLang="zh-TW" dirty="0"/>
              <a:t>(</a:t>
            </a:r>
            <a:r>
              <a:rPr lang="en-US" altLang="zh-TW" dirty="0" err="1"/>
              <a:t>GrassThinSprite</a:t>
            </a:r>
            <a:r>
              <a:rPr lang="en-US" altLang="zh-TW" dirty="0"/>
              <a:t>)</a:t>
            </a:r>
            <a:r>
              <a:rPr lang="zh-TW" altLang="en-US" dirty="0"/>
              <a:t>拉至場景。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將場景的草地改名為</a:t>
            </a:r>
            <a:r>
              <a:rPr lang="en-US" altLang="zh-TW" dirty="0" err="1"/>
              <a:t>GrassThin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將草地拉至喜好的位址及大小，如右圖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33A33F-B92F-4254-B00C-495D0D17F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" t="17937" r="10000" b="3346"/>
          <a:stretch/>
        </p:blipFill>
        <p:spPr>
          <a:xfrm>
            <a:off x="6008255" y="2813628"/>
            <a:ext cx="6001430" cy="3745345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684A348-9D87-4C66-8613-E8A162C1A49F}"/>
              </a:ext>
            </a:extLst>
          </p:cNvPr>
          <p:cNvSpPr/>
          <p:nvPr/>
        </p:nvSpPr>
        <p:spPr>
          <a:xfrm>
            <a:off x="7664029" y="5867400"/>
            <a:ext cx="657935" cy="6915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4016C4A-A28C-4BC7-93F1-424FC585CF8F}"/>
              </a:ext>
            </a:extLst>
          </p:cNvPr>
          <p:cNvSpPr/>
          <p:nvPr/>
        </p:nvSpPr>
        <p:spPr>
          <a:xfrm>
            <a:off x="11141520" y="6001328"/>
            <a:ext cx="782625" cy="270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C4685F6-C594-45BF-92E8-506F96B58A34}"/>
              </a:ext>
            </a:extLst>
          </p:cNvPr>
          <p:cNvCxnSpPr>
            <a:cxnSpLocks/>
          </p:cNvCxnSpPr>
          <p:nvPr/>
        </p:nvCxnSpPr>
        <p:spPr>
          <a:xfrm>
            <a:off x="8432801" y="6093691"/>
            <a:ext cx="25399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80593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287</TotalTime>
  <Words>803</Words>
  <Application>Microsoft Office PowerPoint</Application>
  <PresentationFormat>寬螢幕</PresentationFormat>
  <Paragraphs>94</Paragraphs>
  <Slides>38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2" baseType="lpstr">
      <vt:lpstr>Arial</vt:lpstr>
      <vt:lpstr>Calibri</vt:lpstr>
      <vt:lpstr>Franklin Gothic Book</vt:lpstr>
      <vt:lpstr>裁剪</vt:lpstr>
      <vt:lpstr>Unity實作 angry birds</vt:lpstr>
      <vt:lpstr>建立專案</vt:lpstr>
      <vt:lpstr>建立資料夾存放素材</vt:lpstr>
      <vt:lpstr>加入素材</vt:lpstr>
      <vt:lpstr>素材加入完成</vt:lpstr>
      <vt:lpstr>加入背景</vt:lpstr>
      <vt:lpstr>新增分類層</vt:lpstr>
      <vt:lpstr>新增前景(foreground)分類</vt:lpstr>
      <vt:lpstr>加入草地</vt:lpstr>
      <vt:lpstr>為草地設定屬性並增加碰撞(Collider2D)</vt:lpstr>
      <vt:lpstr>設定草地碰撞範圍及位置</vt:lpstr>
      <vt:lpstr>設定彈弓</vt:lpstr>
      <vt:lpstr>編輯彈弓複數型態</vt:lpstr>
      <vt:lpstr>彈弓設定確認</vt:lpstr>
      <vt:lpstr>加入設定好的彈弓</vt:lpstr>
      <vt:lpstr>移動彈弓位置</vt:lpstr>
      <vt:lpstr>為彈弓後彈弓增加剛體(RigidBody)</vt:lpstr>
      <vt:lpstr>為彈弓增加彈簧帶</vt:lpstr>
      <vt:lpstr>設定彈簧帶屬性</vt:lpstr>
      <vt:lpstr>加入石頭</vt:lpstr>
      <vt:lpstr>設定石頭的位置及增加碰撞</vt:lpstr>
      <vt:lpstr>為石頭增加剛體(RigidBody)受物理影響</vt:lpstr>
      <vt:lpstr>為石頭增加彈簧點(Spring Joint)</vt:lpstr>
      <vt:lpstr>增加材質以更改彈簧顏色</vt:lpstr>
      <vt:lpstr>更改材質球顏色</vt:lpstr>
      <vt:lpstr>將材質球放入彈簧帶</vt:lpstr>
      <vt:lpstr>新增程式控制石頭</vt:lpstr>
      <vt:lpstr>寫程式時間!</vt:lpstr>
      <vt:lpstr>讓滑鼠可以拖曳石頭</vt:lpstr>
      <vt:lpstr>讓彈簧帶連接彈弓與石頭</vt:lpstr>
      <vt:lpstr>讓彈簧帶連接彈弓與石頭</vt:lpstr>
      <vt:lpstr>讓彈簧帶連接彈弓與石頭</vt:lpstr>
      <vt:lpstr>讓石頭受重力影響</vt:lpstr>
      <vt:lpstr>讓石頭飛過彈弓後不受彈簧帶影響</vt:lpstr>
      <vt:lpstr>讓石頭脫離彈簧帶</vt:lpstr>
      <vt:lpstr>增加障礙物與敵人</vt:lpstr>
      <vt:lpstr>增加障礙物與敵人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Unity實作 angry birds</dc:title>
  <dc:creator>温詠丞</dc:creator>
  <cp:lastModifiedBy>温詠丞</cp:lastModifiedBy>
  <cp:revision>29</cp:revision>
  <dcterms:created xsi:type="dcterms:W3CDTF">2021-04-25T17:20:55Z</dcterms:created>
  <dcterms:modified xsi:type="dcterms:W3CDTF">2021-04-25T22:08:18Z</dcterms:modified>
</cp:coreProperties>
</file>