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72" r:id="rId3"/>
    <p:sldId id="258" r:id="rId4"/>
    <p:sldId id="259" r:id="rId5"/>
    <p:sldId id="260" r:id="rId6"/>
    <p:sldId id="276" r:id="rId7"/>
    <p:sldId id="262" r:id="rId8"/>
    <p:sldId id="277" r:id="rId9"/>
    <p:sldId id="263" r:id="rId10"/>
    <p:sldId id="264" r:id="rId11"/>
    <p:sldId id="266" r:id="rId12"/>
    <p:sldId id="265" r:id="rId13"/>
    <p:sldId id="261" r:id="rId14"/>
    <p:sldId id="267" r:id="rId15"/>
    <p:sldId id="268" r:id="rId16"/>
    <p:sldId id="269" r:id="rId17"/>
    <p:sldId id="270" r:id="rId18"/>
    <p:sldId id="278" r:id="rId19"/>
    <p:sldId id="271" r:id="rId20"/>
    <p:sldId id="275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30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8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5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96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67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7443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63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9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4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5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5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4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4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8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2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6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1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ofwu.github.io/math3d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83875B-611A-4A31-9BE1-694E367E0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999940"/>
            <a:ext cx="7766936" cy="531680"/>
          </a:xfrm>
        </p:spPr>
        <p:txBody>
          <a:bodyPr/>
          <a:lstStyle/>
          <a:p>
            <a:r>
              <a:rPr lang="en-US" altLang="zh-TW" dirty="0"/>
              <a:t>Unity_</a:t>
            </a:r>
            <a:r>
              <a:rPr lang="zh-TW" altLang="en-US" dirty="0"/>
              <a:t>旋轉向量系統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062" y="1742111"/>
            <a:ext cx="2631858" cy="2951810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2640A32D-4854-41D1-BC4D-65436C99C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707" y="5163353"/>
            <a:ext cx="7766936" cy="1096899"/>
          </a:xfrm>
        </p:spPr>
        <p:txBody>
          <a:bodyPr/>
          <a:lstStyle/>
          <a:p>
            <a:pPr algn="ctr"/>
            <a:r>
              <a:rPr lang="zh-TW" altLang="en-US" dirty="0" smtClean="0"/>
              <a:t>國立臺中教育大學 數位內容科技系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吳智鴻</a:t>
            </a:r>
            <a:r>
              <a:rPr lang="zh-TW" altLang="en-US" dirty="0"/>
              <a:t>教授</a:t>
            </a:r>
          </a:p>
        </p:txBody>
      </p:sp>
    </p:spTree>
    <p:extLst>
      <p:ext uri="{BB962C8B-B14F-4D97-AF65-F5344CB8AC3E}">
        <p14:creationId xmlns:p14="http://schemas.microsoft.com/office/powerpoint/2010/main" val="3237838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5B84C-FEE4-4289-A743-1D1A33AD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滑鼠旋轉程式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14C630-E88C-47F4-A37C-E5EFE5F82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E0FB293-ACDB-4C8A-8624-27631EC45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66" t="46111" r="10468" b="18519"/>
          <a:stretch/>
        </p:blipFill>
        <p:spPr>
          <a:xfrm>
            <a:off x="745178" y="1437457"/>
            <a:ext cx="2427816" cy="358734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A8B26B1-745F-407E-B125-9D85099D1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837" y="1437456"/>
            <a:ext cx="7169987" cy="541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42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5B84C-FEE4-4289-A743-1D1A33AD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滑鼠旋轉程式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14C630-E88C-47F4-A37C-E5EFE5F82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693C3B1-5ECF-4D10-849C-AB771CB68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7362718" cy="540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5B84C-FEE4-4289-A743-1D1A33AD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滑鼠旋轉程式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14C630-E88C-47F4-A37C-E5EFE5F82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0CE8F98-2984-4F3A-8537-195D9D4C7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8171391" cy="54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D486A-2EAB-4C61-B7AA-3CE5D939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想一下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C3330F-1585-4BB7-93D4-B9C328B3D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0964"/>
            <a:ext cx="8596668" cy="3880773"/>
          </a:xfrm>
        </p:spPr>
        <p:txBody>
          <a:bodyPr/>
          <a:lstStyle/>
          <a:p>
            <a:r>
              <a:rPr lang="zh-TW" altLang="en-US" dirty="0"/>
              <a:t>如果我現在想加一些功能，例如我想用我自己的程式做出能夠看到三視圖功能該怎麼做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8F776B4-A797-42FE-9B3D-A64FDD35D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1" b="11243"/>
          <a:stretch/>
        </p:blipFill>
        <p:spPr>
          <a:xfrm>
            <a:off x="991659" y="3362677"/>
            <a:ext cx="1589616" cy="1964187"/>
          </a:xfrm>
          <a:prstGeom prst="rect">
            <a:avLst/>
          </a:prstGeom>
        </p:spPr>
      </p:pic>
      <p:pic>
        <p:nvPicPr>
          <p:cNvPr id="2050" name="Picture 2" descr="三視圖">
            <a:extLst>
              <a:ext uri="{FF2B5EF4-FFF2-40B4-BE49-F238E27FC236}">
                <a16:creationId xmlns:a16="http://schemas.microsoft.com/office/drawing/2014/main" id="{4F5C6431-2844-43CB-94A7-D65288116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2387384"/>
            <a:ext cx="540067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5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8F6493-DB99-419D-B961-CEC652017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程式撰寫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89288C-68FA-4EE1-9362-21E2855D7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6514"/>
            <a:ext cx="8596668" cy="3880773"/>
          </a:xfrm>
        </p:spPr>
        <p:txBody>
          <a:bodyPr/>
          <a:lstStyle/>
          <a:p>
            <a:r>
              <a:rPr lang="zh-TW" altLang="en-US" dirty="0"/>
              <a:t>在</a:t>
            </a:r>
            <a:r>
              <a:rPr lang="en-US" altLang="zh-TW" dirty="0" err="1"/>
              <a:t>Cube_controller</a:t>
            </a:r>
            <a:r>
              <a:rPr lang="zh-TW" altLang="en-US" dirty="0"/>
              <a:t>新增一些以下</a:t>
            </a:r>
            <a:r>
              <a:rPr lang="en-US" altLang="zh-TW" dirty="0"/>
              <a:t>method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230A988-DB88-49A5-B82E-C2229C845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59876"/>
            <a:ext cx="83058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172AC2-2394-465C-9FEF-FA91A23F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按鈕設置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10217D-3B6C-4BBC-A388-94AB19839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7939"/>
            <a:ext cx="8596668" cy="3880773"/>
          </a:xfrm>
        </p:spPr>
        <p:txBody>
          <a:bodyPr/>
          <a:lstStyle/>
          <a:p>
            <a:r>
              <a:rPr lang="en-US" altLang="zh-TW" dirty="0" err="1"/>
              <a:t>GameObject</a:t>
            </a:r>
            <a:r>
              <a:rPr lang="en-US" altLang="zh-TW" dirty="0"/>
              <a:t>-&gt;UI-&gt;Button</a:t>
            </a:r>
            <a:r>
              <a:rPr lang="zh-TW" altLang="en-US" dirty="0"/>
              <a:t>，建立按鈕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4AAF4D9-4F89-48C6-ABFF-7F7A83FE5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6" t="34306" r="68516" b="26111"/>
          <a:stretch/>
        </p:blipFill>
        <p:spPr>
          <a:xfrm>
            <a:off x="1001184" y="1699288"/>
            <a:ext cx="3637491" cy="339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172AC2-2394-465C-9FEF-FA91A23F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按鈕設置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10217D-3B6C-4BBC-A388-94AB19839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7939"/>
            <a:ext cx="8596668" cy="3880773"/>
          </a:xfrm>
        </p:spPr>
        <p:txBody>
          <a:bodyPr/>
          <a:lstStyle/>
          <a:p>
            <a:r>
              <a:rPr lang="zh-TW" altLang="en-US" dirty="0"/>
              <a:t>在</a:t>
            </a:r>
            <a:r>
              <a:rPr lang="en-US" altLang="zh-TW" dirty="0"/>
              <a:t>inspector</a:t>
            </a:r>
            <a:r>
              <a:rPr lang="zh-TW" altLang="en-US" dirty="0"/>
              <a:t>中找到</a:t>
            </a:r>
            <a:r>
              <a:rPr lang="en-US" altLang="zh-TW" dirty="0"/>
              <a:t>button</a:t>
            </a:r>
            <a:r>
              <a:rPr lang="zh-TW" altLang="en-US" dirty="0"/>
              <a:t>的</a:t>
            </a:r>
            <a:r>
              <a:rPr lang="en-US" altLang="zh-TW" dirty="0"/>
              <a:t>component</a:t>
            </a:r>
            <a:r>
              <a:rPr lang="zh-TW" altLang="en-US" dirty="0"/>
              <a:t>，點選</a:t>
            </a:r>
            <a:r>
              <a:rPr lang="en-US" altLang="zh-TW" dirty="0"/>
              <a:t>+</a:t>
            </a:r>
            <a:r>
              <a:rPr lang="zh-TW" altLang="en-US" dirty="0"/>
              <a:t>將物件指向按鈕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45FEE2A-2131-401E-B94D-7FAA0853F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628774"/>
            <a:ext cx="4094691" cy="586354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CF77A72-7B2B-47CE-A8E0-AF17A949B744}"/>
              </a:ext>
            </a:extLst>
          </p:cNvPr>
          <p:cNvSpPr/>
          <p:nvPr/>
        </p:nvSpPr>
        <p:spPr>
          <a:xfrm>
            <a:off x="4191000" y="6343650"/>
            <a:ext cx="285750" cy="361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2752596-DB29-4C2D-B569-CF39A059A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618" y="1628775"/>
            <a:ext cx="7486650" cy="4343400"/>
          </a:xfrm>
          <a:prstGeom prst="rect">
            <a:avLst/>
          </a:prstGeom>
        </p:spPr>
      </p:pic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52CE61CF-EBDC-4E80-A272-8E58CCEE3417}"/>
              </a:ext>
            </a:extLst>
          </p:cNvPr>
          <p:cNvCxnSpPr/>
          <p:nvPr/>
        </p:nvCxnSpPr>
        <p:spPr>
          <a:xfrm>
            <a:off x="6096000" y="1771650"/>
            <a:ext cx="1752600" cy="37852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710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172AC2-2394-465C-9FEF-FA91A23F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按鈕設置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10217D-3B6C-4BBC-A388-94AB19839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7939"/>
            <a:ext cx="8596668" cy="3880773"/>
          </a:xfrm>
        </p:spPr>
        <p:txBody>
          <a:bodyPr/>
          <a:lstStyle/>
          <a:p>
            <a:r>
              <a:rPr lang="zh-TW" altLang="en-US" dirty="0"/>
              <a:t>找到程式的位置，其他三個也是一樣做法，試試看吧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6102743-8B41-4BD6-B6C5-8FA84A123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19" t="45417" r="31718" b="7500"/>
          <a:stretch/>
        </p:blipFill>
        <p:spPr>
          <a:xfrm>
            <a:off x="677334" y="1698626"/>
            <a:ext cx="62865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61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[</a:t>
            </a:r>
            <a:r>
              <a:rPr lang="zh-TW" altLang="en-US" dirty="0" smtClean="0"/>
              <a:t>課堂練習</a:t>
            </a:r>
            <a:r>
              <a:rPr lang="en-US" altLang="zh-TW" dirty="0" smtClean="0"/>
              <a:t>2] </a:t>
            </a:r>
            <a:r>
              <a:rPr lang="zh-TW" altLang="en-US" dirty="0" smtClean="0"/>
              <a:t>加入其他的按鈕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試著加入其他指定面向的按鈕。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[</a:t>
            </a:r>
            <a:r>
              <a:rPr lang="zh-TW" altLang="en-US" dirty="0" smtClean="0"/>
              <a:t> </a:t>
            </a:r>
            <a:r>
              <a:rPr lang="en-US" altLang="zh-TW" dirty="0" smtClean="0"/>
              <a:t>Up View] [</a:t>
            </a:r>
            <a:r>
              <a:rPr lang="zh-TW" altLang="en-US" dirty="0" smtClean="0"/>
              <a:t> </a:t>
            </a:r>
            <a:r>
              <a:rPr lang="en-US" altLang="zh-TW" dirty="0" smtClean="0"/>
              <a:t>Down View ] [ Left View ] [ Right View ]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試</a:t>
            </a:r>
            <a:r>
              <a:rPr lang="zh-TW" altLang="en-US" dirty="0"/>
              <a:t>著加入按鈕控制旋轉方向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[Move Up] [Move Down] [Move Left] [Move Right]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1689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C00F44-BFFA-4D97-9A1C-0785A2FA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6455"/>
            <a:ext cx="8596668" cy="1320800"/>
          </a:xfrm>
        </p:spPr>
        <p:txBody>
          <a:bodyPr/>
          <a:lstStyle/>
          <a:p>
            <a:r>
              <a:rPr lang="zh-TW" altLang="en-US" dirty="0"/>
              <a:t>實際畫面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31872C-4DEC-4ECD-B453-2465740D7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89B4F55-68CE-401C-9F11-7510E23AD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591"/>
          <a:stretch/>
        </p:blipFill>
        <p:spPr>
          <a:xfrm>
            <a:off x="721001" y="820329"/>
            <a:ext cx="2868611" cy="241690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1679CE7-6D3C-4170-A500-C9F8E1264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182" y="816639"/>
            <a:ext cx="2682325" cy="241690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5657DD8-0EB5-46AD-873E-BC62E05DF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069" y="816638"/>
            <a:ext cx="2534604" cy="242013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8AA394B-269A-4B1A-8655-B8BEF168A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704" y="3863731"/>
            <a:ext cx="2525815" cy="241690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4F2C1C1-6A62-4E99-AEE4-97932AB430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3285" y="3863731"/>
            <a:ext cx="2608005" cy="2419079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6ED7C1D4-5E90-4155-AFCE-7E58261ADADE}"/>
              </a:ext>
            </a:extLst>
          </p:cNvPr>
          <p:cNvSpPr txBox="1"/>
          <p:nvPr/>
        </p:nvSpPr>
        <p:spPr>
          <a:xfrm>
            <a:off x="1869504" y="32519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原點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3089821-F73D-4D7E-93B0-09B7F2C81865}"/>
              </a:ext>
            </a:extLst>
          </p:cNvPr>
          <p:cNvSpPr txBox="1"/>
          <p:nvPr/>
        </p:nvSpPr>
        <p:spPr>
          <a:xfrm>
            <a:off x="5189640" y="321039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上視圖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10C1FAB-64CC-4F89-B4AB-168A83E2A737}"/>
              </a:ext>
            </a:extLst>
          </p:cNvPr>
          <p:cNvSpPr txBox="1"/>
          <p:nvPr/>
        </p:nvSpPr>
        <p:spPr>
          <a:xfrm>
            <a:off x="8498766" y="323160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下視圖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813876B-1044-4FD7-95DF-8A3DFA7BF5B3}"/>
              </a:ext>
            </a:extLst>
          </p:cNvPr>
          <p:cNvSpPr txBox="1"/>
          <p:nvPr/>
        </p:nvSpPr>
        <p:spPr>
          <a:xfrm>
            <a:off x="3269679" y="633845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/>
              <a:t>左視圖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5B304B6-FEA3-4B5C-AFB1-26BE5E125170}"/>
              </a:ext>
            </a:extLst>
          </p:cNvPr>
          <p:cNvSpPr txBox="1"/>
          <p:nvPr/>
        </p:nvSpPr>
        <p:spPr>
          <a:xfrm>
            <a:off x="6679629" y="63426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右視圖</a:t>
            </a:r>
          </a:p>
        </p:txBody>
      </p:sp>
    </p:spTree>
    <p:extLst>
      <p:ext uri="{BB962C8B-B14F-4D97-AF65-F5344CB8AC3E}">
        <p14:creationId xmlns:p14="http://schemas.microsoft.com/office/powerpoint/2010/main" val="16752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執行範例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://profwu.github.io/math3d/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0091" y="2236003"/>
            <a:ext cx="575115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50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進階</a:t>
            </a:r>
            <a:r>
              <a:rPr lang="zh-TW" altLang="en-US" dirty="0" smtClean="0"/>
              <a:t>議題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加入可記錄使用者</a:t>
            </a:r>
            <a:r>
              <a:rPr lang="zh-TW" altLang="en-US" dirty="0" smtClean="0"/>
              <a:t>按什麼鈕，以及次數。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948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6114" y="133732"/>
            <a:ext cx="8596668" cy="745944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儲存至</a:t>
            </a:r>
            <a:r>
              <a:rPr lang="en-US" altLang="zh-TW" dirty="0" smtClean="0"/>
              <a:t>PHP</a:t>
            </a:r>
            <a:br>
              <a:rPr lang="en-US" altLang="zh-TW" dirty="0" smtClean="0"/>
            </a:br>
            <a:r>
              <a:rPr lang="zh-TW" altLang="en-US" dirty="0" smtClean="0"/>
              <a:t>修改</a:t>
            </a:r>
            <a:r>
              <a:rPr lang="en-US" altLang="zh-TW" dirty="0" err="1" smtClean="0"/>
              <a:t>cube_controller_new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114" y="1269337"/>
            <a:ext cx="5364087" cy="51893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03767" y="4462040"/>
            <a:ext cx="1713053" cy="428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265185" y="5170005"/>
            <a:ext cx="2731625" cy="709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404" y="1269337"/>
            <a:ext cx="6724650" cy="53911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784693" y="4583575"/>
            <a:ext cx="3905798" cy="1296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784693" y="2085374"/>
            <a:ext cx="3905798" cy="1016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470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314" y="152950"/>
            <a:ext cx="8596668" cy="1320800"/>
          </a:xfrm>
        </p:spPr>
        <p:txBody>
          <a:bodyPr/>
          <a:lstStyle/>
          <a:p>
            <a:r>
              <a:rPr lang="zh-TW" altLang="en-US" dirty="0" smtClean="0"/>
              <a:t>修改</a:t>
            </a:r>
            <a:r>
              <a:rPr lang="en-US" altLang="zh-TW" dirty="0" err="1" smtClean="0"/>
              <a:t>php.c</a:t>
            </a:r>
            <a:r>
              <a:rPr lang="en-US" altLang="zh-TW" dirty="0" smtClean="0"/>
              <a:t>#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631" y="204467"/>
            <a:ext cx="4817919" cy="652621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05273" y="1930400"/>
            <a:ext cx="2258750" cy="733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594370" y="3778237"/>
            <a:ext cx="2143490" cy="245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305273" y="4483986"/>
            <a:ext cx="4238940" cy="2236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50" y="3214010"/>
            <a:ext cx="4666951" cy="354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8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8A36D9-8EEA-458B-803A-43DB46FF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模型製作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0F16FD-A18E-4826-8D22-14DC728E9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8468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在</a:t>
            </a:r>
            <a:r>
              <a:rPr lang="en-US" altLang="zh-TW" dirty="0"/>
              <a:t>UNITY3D</a:t>
            </a:r>
            <a:r>
              <a:rPr lang="zh-TW" altLang="en-US" dirty="0"/>
              <a:t>建立</a:t>
            </a:r>
            <a:r>
              <a:rPr lang="en-US" altLang="zh-TW" dirty="0">
                <a:solidFill>
                  <a:srgbClr val="FF0000"/>
                </a:solidFill>
              </a:rPr>
              <a:t>9</a:t>
            </a:r>
            <a:r>
              <a:rPr lang="zh-TW" altLang="en-US" dirty="0"/>
              <a:t>個</a:t>
            </a:r>
            <a:r>
              <a:rPr lang="en-US" altLang="zh-TW" dirty="0"/>
              <a:t>cube</a:t>
            </a:r>
            <a:r>
              <a:rPr lang="zh-TW" altLang="en-US" dirty="0"/>
              <a:t>，將</a:t>
            </a:r>
            <a:r>
              <a:rPr lang="en-US" altLang="zh-TW" dirty="0"/>
              <a:t>9</a:t>
            </a:r>
            <a:r>
              <a:rPr lang="zh-TW" altLang="en-US" dirty="0"/>
              <a:t>個</a:t>
            </a:r>
            <a:r>
              <a:rPr lang="en-US" altLang="zh-TW" dirty="0"/>
              <a:t>cube</a:t>
            </a:r>
            <a:r>
              <a:rPr lang="zh-TW" altLang="en-US" dirty="0"/>
              <a:t>的</a:t>
            </a:r>
            <a:r>
              <a:rPr lang="en-US" altLang="zh-TW" dirty="0"/>
              <a:t>transform</a:t>
            </a:r>
            <a:r>
              <a:rPr lang="zh-TW" altLang="en-US" dirty="0"/>
              <a:t>分別設為以下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C8EBFC5-E3D1-4738-8678-046C17928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141" y="3311056"/>
            <a:ext cx="2513292" cy="142875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1E2F538-03B8-4A30-AD75-A4F51A538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2" y="1821529"/>
            <a:ext cx="2495275" cy="14573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78E2F34-35BD-49E2-B004-5FD664C72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957" y="1821529"/>
            <a:ext cx="2477259" cy="14573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F301FAF-96B5-4EBB-9D45-F31130462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216" y="1821529"/>
            <a:ext cx="2486267" cy="145732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20D870D-6525-4ED7-B70D-425771F56B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87" y="3307429"/>
            <a:ext cx="2486267" cy="143827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83E86AE5-8BFD-4A46-B3D4-4566FA15A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2453" y="3316954"/>
            <a:ext cx="2468250" cy="142875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55701566-DD6E-4A6B-8CEA-321C962727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682" y="4884769"/>
            <a:ext cx="2468250" cy="1400175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57D7B2C3-2599-47AE-A7FA-B5A3EA72E9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7925" y="2220509"/>
            <a:ext cx="3437604" cy="3609843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1F61CBDC-1F34-424A-A924-1C217C29BE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6246" y="4876380"/>
            <a:ext cx="2628900" cy="1408564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90363ECA-6035-44AC-8939-224FFFF2D3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19208" y="4870481"/>
            <a:ext cx="2581275" cy="140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1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0C9427-DE61-42A0-90A5-91F77A44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Cube</a:t>
            </a:r>
            <a:r>
              <a:rPr lang="zh-TW" altLang="en-US" dirty="0"/>
              <a:t>合併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1B1A74-0D85-4597-AC63-7C720D2B1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en-US" altLang="zh-TW" dirty="0" err="1"/>
              <a:t>GameObject</a:t>
            </a:r>
            <a:r>
              <a:rPr lang="en-US" altLang="zh-TW" dirty="0"/>
              <a:t>-&gt;Create empty</a:t>
            </a:r>
          </a:p>
          <a:p>
            <a:r>
              <a:rPr lang="zh-TW" altLang="en-US" dirty="0"/>
              <a:t>將創立的</a:t>
            </a:r>
            <a:r>
              <a:rPr lang="en-US" altLang="zh-TW" dirty="0"/>
              <a:t>cube</a:t>
            </a:r>
            <a:r>
              <a:rPr lang="zh-TW" altLang="en-US" dirty="0"/>
              <a:t>全選拖入到</a:t>
            </a:r>
            <a:r>
              <a:rPr lang="en-US" altLang="zh-TW" dirty="0"/>
              <a:t>empty object</a:t>
            </a:r>
            <a:r>
              <a:rPr lang="zh-TW" altLang="en-US" dirty="0"/>
              <a:t>下，成為他的子物件。</a:t>
            </a:r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C25941A-6EAD-4509-8FCD-144343707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" t="14801" r="88853" b="70398"/>
          <a:stretch/>
        </p:blipFill>
        <p:spPr>
          <a:xfrm>
            <a:off x="677334" y="2809413"/>
            <a:ext cx="2642531" cy="2440811"/>
          </a:xfrm>
          <a:prstGeom prst="rect">
            <a:avLst/>
          </a:prstGeom>
        </p:spPr>
      </p:pic>
      <p:sp>
        <p:nvSpPr>
          <p:cNvPr id="9" name="右大括弧 8">
            <a:extLst>
              <a:ext uri="{FF2B5EF4-FFF2-40B4-BE49-F238E27FC236}">
                <a16:creationId xmlns:a16="http://schemas.microsoft.com/office/drawing/2014/main" id="{D0120450-CF10-4370-93AE-61E2FDB68765}"/>
              </a:ext>
            </a:extLst>
          </p:cNvPr>
          <p:cNvSpPr/>
          <p:nvPr/>
        </p:nvSpPr>
        <p:spPr>
          <a:xfrm>
            <a:off x="2550253" y="3129094"/>
            <a:ext cx="367745" cy="2013357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47A4D2A3-B1F4-462C-A843-E07F5123B690}"/>
              </a:ext>
            </a:extLst>
          </p:cNvPr>
          <p:cNvCxnSpPr/>
          <p:nvPr/>
        </p:nvCxnSpPr>
        <p:spPr>
          <a:xfrm flipV="1">
            <a:off x="3078760" y="2944536"/>
            <a:ext cx="0" cy="11241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E600F492-CE46-4361-92AA-90FEED4BB269}"/>
              </a:ext>
            </a:extLst>
          </p:cNvPr>
          <p:cNvCxnSpPr>
            <a:endCxn id="9" idx="1"/>
          </p:cNvCxnSpPr>
          <p:nvPr/>
        </p:nvCxnSpPr>
        <p:spPr>
          <a:xfrm flipH="1">
            <a:off x="2917998" y="4068661"/>
            <a:ext cx="160762" cy="67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>
            <a:extLst>
              <a:ext uri="{FF2B5EF4-FFF2-40B4-BE49-F238E27FC236}">
                <a16:creationId xmlns:a16="http://schemas.microsoft.com/office/drawing/2014/main" id="{66270DAF-706D-4314-A3A0-68BD05274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838" y="2808241"/>
            <a:ext cx="2091453" cy="243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07D844-7B98-438E-B79D-54C662F0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鍵盤旋轉程式撰寫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F21EAF-025D-4E66-857C-94BE8185E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5246"/>
            <a:ext cx="8596668" cy="3880773"/>
          </a:xfrm>
        </p:spPr>
        <p:txBody>
          <a:bodyPr/>
          <a:lstStyle/>
          <a:p>
            <a:r>
              <a:rPr lang="zh-TW" altLang="en-US" dirty="0"/>
              <a:t>建立一個</a:t>
            </a:r>
            <a:r>
              <a:rPr lang="en-US" altLang="zh-TW" dirty="0"/>
              <a:t>script</a:t>
            </a:r>
            <a:r>
              <a:rPr lang="zh-TW" altLang="en-US" dirty="0"/>
              <a:t>，掛在物體上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F17FAB1-433D-4E50-9E1E-797B724CC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66" t="29480" r="10550" b="36759"/>
          <a:stretch/>
        </p:blipFill>
        <p:spPr>
          <a:xfrm>
            <a:off x="1027624" y="1930400"/>
            <a:ext cx="2411862" cy="342243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522" y="111201"/>
            <a:ext cx="4854492" cy="66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9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旋轉任意角度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619" y="247567"/>
            <a:ext cx="5915224" cy="639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2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07D844-7B98-438E-B79D-54C662F0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思考一下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F21EAF-025D-4E66-857C-94BE8185E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5246"/>
            <a:ext cx="8596668" cy="3880773"/>
          </a:xfrm>
        </p:spPr>
        <p:txBody>
          <a:bodyPr/>
          <a:lstStyle/>
          <a:p>
            <a:r>
              <a:rPr lang="en-US" altLang="zh-TW" dirty="0" err="1"/>
              <a:t>GetKeyDown</a:t>
            </a:r>
            <a:r>
              <a:rPr lang="zh-TW" altLang="en-US" dirty="0"/>
              <a:t>與 </a:t>
            </a:r>
            <a:r>
              <a:rPr lang="en-US" altLang="zh-TW" dirty="0" err="1"/>
              <a:t>GetKey</a:t>
            </a:r>
            <a:r>
              <a:rPr lang="zh-TW" altLang="en-US" dirty="0"/>
              <a:t>的差別是甚麼</a:t>
            </a:r>
            <a:r>
              <a:rPr lang="en-US" altLang="zh-TW" dirty="0"/>
              <a:t>?</a:t>
            </a:r>
          </a:p>
          <a:p>
            <a:r>
              <a:rPr lang="en-US" altLang="zh-TW" dirty="0"/>
              <a:t>Euler angles</a:t>
            </a:r>
            <a:r>
              <a:rPr lang="zh-TW" altLang="en-US" dirty="0"/>
              <a:t>與</a:t>
            </a:r>
            <a:r>
              <a:rPr lang="en-US" altLang="zh-TW" dirty="0"/>
              <a:t>Quaternion</a:t>
            </a:r>
            <a:r>
              <a:rPr lang="zh-TW" altLang="en-US" dirty="0"/>
              <a:t>分別是甚麼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6" name="Picture 2" descr="table-quaternion">
            <a:extLst>
              <a:ext uri="{FF2B5EF4-FFF2-40B4-BE49-F238E27FC236}">
                <a16:creationId xmlns:a16="http://schemas.microsoft.com/office/drawing/2014/main" id="{8951BD9F-76B1-4194-89AE-BB038C36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4" y="2162157"/>
            <a:ext cx="6248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4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[</a:t>
            </a:r>
            <a:r>
              <a:rPr lang="zh-TW" altLang="en-US" dirty="0" smtClean="0"/>
              <a:t>課堂練習</a:t>
            </a:r>
            <a:r>
              <a:rPr lang="en-US" altLang="zh-TW" dirty="0" smtClean="0"/>
              <a:t>]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任意角度</a:t>
            </a:r>
            <a:r>
              <a:rPr lang="zh-TW" altLang="en-US" dirty="0" smtClean="0"/>
              <a:t>改成</a:t>
            </a:r>
            <a:r>
              <a:rPr lang="en-US" altLang="zh-TW" dirty="0" err="1" smtClean="0"/>
              <a:t>GetKey</a:t>
            </a:r>
            <a:r>
              <a:rPr lang="en-US" altLang="zh-TW" dirty="0" smtClean="0"/>
              <a:t>()</a:t>
            </a:r>
            <a:r>
              <a:rPr lang="zh-TW" altLang="en-US" dirty="0" smtClean="0"/>
              <a:t>，檢視看看有什麼差別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7584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5B84C-FEE4-4289-A743-1D1A33AD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滑鼠旋轉程式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14C630-E88C-47F4-A37C-E5EFE5F82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zh-TW" altLang="en-US" dirty="0"/>
              <a:t>函式介紹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r>
              <a:rPr lang="zh-TW" altLang="en-US" dirty="0"/>
              <a:t>以中心軸旋轉，</a:t>
            </a:r>
            <a:r>
              <a:rPr lang="en-US" altLang="zh-TW" dirty="0" err="1"/>
              <a:t>RotateAround</a:t>
            </a:r>
            <a:r>
              <a:rPr lang="en-US" altLang="zh-TW" dirty="0"/>
              <a:t>(</a:t>
            </a:r>
            <a:r>
              <a:rPr lang="zh-TW" altLang="en-US" dirty="0"/>
              <a:t>要圍繞的點</a:t>
            </a:r>
            <a:r>
              <a:rPr lang="en-US" altLang="zh-TW" dirty="0"/>
              <a:t>,</a:t>
            </a:r>
            <a:r>
              <a:rPr lang="zh-TW" altLang="en-US" dirty="0"/>
              <a:t>固定軸</a:t>
            </a:r>
            <a:r>
              <a:rPr lang="en-US" altLang="zh-TW" dirty="0"/>
              <a:t>,</a:t>
            </a:r>
            <a:r>
              <a:rPr lang="zh-TW" altLang="en-US" dirty="0"/>
              <a:t>旋轉的角度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8D811D4-D01B-4C1D-91A0-12C7D37E7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78" y="1659602"/>
            <a:ext cx="80105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83817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246</TotalTime>
  <Words>323</Words>
  <Application>Microsoft Office PowerPoint</Application>
  <PresentationFormat>寬螢幕</PresentationFormat>
  <Paragraphs>53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7" baseType="lpstr">
      <vt:lpstr>微軟正黑體</vt:lpstr>
      <vt:lpstr>Arial</vt:lpstr>
      <vt:lpstr>Trebuchet MS</vt:lpstr>
      <vt:lpstr>Wingdings 3</vt:lpstr>
      <vt:lpstr>多面向</vt:lpstr>
      <vt:lpstr>Unity_旋轉向量系統</vt:lpstr>
      <vt:lpstr>執行範例: https://profwu.github.io/math3d/</vt:lpstr>
      <vt:lpstr>模型製作</vt:lpstr>
      <vt:lpstr>Cube合併</vt:lpstr>
      <vt:lpstr>鍵盤旋轉程式撰寫 </vt:lpstr>
      <vt:lpstr>旋轉任意角度</vt:lpstr>
      <vt:lpstr>思考一下 </vt:lpstr>
      <vt:lpstr>[課堂練習]</vt:lpstr>
      <vt:lpstr>滑鼠旋轉程式</vt:lpstr>
      <vt:lpstr>滑鼠旋轉程式</vt:lpstr>
      <vt:lpstr>滑鼠旋轉程式</vt:lpstr>
      <vt:lpstr>滑鼠旋轉程式</vt:lpstr>
      <vt:lpstr>想一下</vt:lpstr>
      <vt:lpstr>程式撰寫</vt:lpstr>
      <vt:lpstr>按鈕設置</vt:lpstr>
      <vt:lpstr>按鈕設置</vt:lpstr>
      <vt:lpstr>按鈕設置</vt:lpstr>
      <vt:lpstr>[課堂練習2] 加入其他的按鈕</vt:lpstr>
      <vt:lpstr>實際畫面</vt:lpstr>
      <vt:lpstr>進階議題 加入可記錄使用者按什麼鈕，以及次數。</vt:lpstr>
      <vt:lpstr>儲存至PHP 修改cube_controller_new</vt:lpstr>
      <vt:lpstr>修改php.c#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Unity_旋轉向量系統</dc:title>
  <dc:creator>岳展 李</dc:creator>
  <cp:lastModifiedBy>eric</cp:lastModifiedBy>
  <cp:revision>56</cp:revision>
  <dcterms:created xsi:type="dcterms:W3CDTF">2022-03-27T15:05:03Z</dcterms:created>
  <dcterms:modified xsi:type="dcterms:W3CDTF">2022-05-16T15:33:45Z</dcterms:modified>
</cp:coreProperties>
</file>