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2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40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7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3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71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02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29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04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9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0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3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0629-CCE5-4F41-A499-BFB2D2ECBD40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3EE2-16A1-43A0-A78B-8BCA12B700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4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Photoshop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切片工具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吳智鴻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0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pple\Documents\oCam\擷取_2015_06_08_10_38_59_7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15277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修改影像尺寸</a:t>
            </a:r>
          </a:p>
        </p:txBody>
      </p:sp>
      <p:pic>
        <p:nvPicPr>
          <p:cNvPr id="2051" name="Picture 3" descr="C:\Users\Apple\Documents\oCam\擷取_2015_06_08_10_55_15_3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8" y="1600200"/>
            <a:ext cx="74842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切片選取工具</a:t>
            </a:r>
            <a:endParaRPr lang="zh-TW" altLang="en-US" dirty="0"/>
          </a:p>
        </p:txBody>
      </p:sp>
      <p:pic>
        <p:nvPicPr>
          <p:cNvPr id="3074" name="Picture 2" descr="C:\Users\Apple\Documents\oCam\擷取_2015_06_08_10_52_09_48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5" y="1600200"/>
            <a:ext cx="77748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1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儲存為網頁用</a:t>
            </a:r>
            <a:r>
              <a:rPr lang="en-US" altLang="zh-TW" dirty="0" smtClean="0"/>
              <a:t>-&gt;PNG</a:t>
            </a:r>
            <a:r>
              <a:rPr lang="zh-TW" altLang="en-US" dirty="0" smtClean="0"/>
              <a:t> </a:t>
            </a:r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5122" name="Picture 2" descr="C:\Users\Apple\Documents\oCam\擷取_2015_06_08_10_58_23_7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56784" cy="52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7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九個切片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 descr="C:\Users\Apple\Documents\oCam\擷取_2015_06_08_10_57_39_4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4445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如螢幕大小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Photoshop切片工具</vt:lpstr>
      <vt:lpstr>PowerPoint 簡報</vt:lpstr>
      <vt:lpstr>修改影像尺寸</vt:lpstr>
      <vt:lpstr>切片選取工具</vt:lpstr>
      <vt:lpstr>檔案-&gt;儲存為網頁用-&gt;PNG 24</vt:lpstr>
      <vt:lpstr>九個切片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Photoshop切片工具</dc:title>
  <dc:creator>Apple</dc:creator>
  <cp:lastModifiedBy>Apple</cp:lastModifiedBy>
  <cp:revision>2</cp:revision>
  <dcterms:created xsi:type="dcterms:W3CDTF">2015-06-08T02:52:26Z</dcterms:created>
  <dcterms:modified xsi:type="dcterms:W3CDTF">2015-06-08T03:48:51Z</dcterms:modified>
</cp:coreProperties>
</file>