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63" r:id="rId12"/>
    <p:sldId id="266" r:id="rId13"/>
    <p:sldId id="258" r:id="rId14"/>
    <p:sldId id="275" r:id="rId15"/>
    <p:sldId id="276" r:id="rId16"/>
    <p:sldId id="277" r:id="rId17"/>
    <p:sldId id="262" r:id="rId18"/>
    <p:sldId id="264" r:id="rId19"/>
    <p:sldId id="259" r:id="rId20"/>
    <p:sldId id="260" r:id="rId21"/>
    <p:sldId id="261" r:id="rId22"/>
    <p:sldId id="278" r:id="rId23"/>
    <p:sldId id="265" r:id="rId2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07DB7F4-1974-4391-B50B-0C64A54BD7D8}">
          <p14:sldIdLst>
            <p14:sldId id="256"/>
            <p14:sldId id="268"/>
            <p14:sldId id="257"/>
            <p14:sldId id="267"/>
            <p14:sldId id="269"/>
            <p14:sldId id="270"/>
            <p14:sldId id="271"/>
            <p14:sldId id="272"/>
            <p14:sldId id="273"/>
            <p14:sldId id="274"/>
            <p14:sldId id="263"/>
            <p14:sldId id="266"/>
            <p14:sldId id="258"/>
            <p14:sldId id="275"/>
            <p14:sldId id="276"/>
            <p14:sldId id="277"/>
            <p14:sldId id="262"/>
            <p14:sldId id="264"/>
            <p14:sldId id="259"/>
            <p14:sldId id="260"/>
            <p14:sldId id="261"/>
            <p14:sldId id="278"/>
            <p14:sldId id="265"/>
          </p14:sldIdLst>
        </p14:section>
        <p14:section name="未命名的章節" id="{5C242C27-B65C-42B0-B068-1B61779BBA9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vuforia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himerakang.github.io/posts/vuforia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eveloper.vuforia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eveloper.vuforia.com/downloads/sd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41600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擴增實境</a:t>
            </a:r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Unity </a:t>
            </a:r>
            <a:r>
              <a:rPr lang="en-US" altLang="zh-TW" sz="5400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Vuforia</a:t>
            </a:r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行動裝置軟體應用課程</a:t>
            </a:r>
            <a:endParaRPr lang="zh-TW" altLang="en-US" sz="5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0435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吳智鴻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國立臺中教育大學 數位內容科技學系 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</a:t>
            </a:r>
            <a:r>
              <a:rPr lang="en-US" altLang="zh-TW" dirty="0" smtClean="0"/>
              <a:t>Unity Editor</a:t>
            </a:r>
            <a:r>
              <a:rPr lang="zh-TW" altLang="en-US" dirty="0" smtClean="0"/>
              <a:t>格式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938" y="2057150"/>
            <a:ext cx="4676775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371600" y="4012532"/>
            <a:ext cx="1287379" cy="3970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62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99034"/>
            <a:ext cx="10058400" cy="776289"/>
          </a:xfrm>
        </p:spPr>
        <p:txBody>
          <a:bodyPr/>
          <a:lstStyle/>
          <a:p>
            <a:r>
              <a:rPr lang="zh-TW" altLang="en-US" dirty="0" smtClean="0"/>
              <a:t>設定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裡面的</a:t>
            </a:r>
            <a:r>
              <a:rPr lang="en-US" altLang="zh-TW" dirty="0" err="1" smtClean="0"/>
              <a:t>Vuforia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763444"/>
            <a:ext cx="10058400" cy="4023360"/>
          </a:xfrm>
        </p:spPr>
        <p:txBody>
          <a:bodyPr/>
          <a:lstStyle/>
          <a:p>
            <a:r>
              <a:rPr lang="en-US" altLang="zh-TW" b="1" dirty="0"/>
              <a:t>File -&gt; Build Settings -&gt; Player Settings… -&gt; Inspector -&gt; XR Settings -&gt; </a:t>
            </a:r>
            <a:r>
              <a:rPr lang="en-US" altLang="zh-TW" b="1" dirty="0" err="1"/>
              <a:t>Vuforia</a:t>
            </a:r>
            <a:r>
              <a:rPr lang="en-US" altLang="zh-TW" b="1" dirty="0"/>
              <a:t> Augmented Reality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11" y="1442057"/>
            <a:ext cx="9038752" cy="52370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07569" y="5345723"/>
            <a:ext cx="1281723" cy="1328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20647" y="6236677"/>
            <a:ext cx="871416" cy="1680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3"/>
          </p:cNvCxnSpPr>
          <p:nvPr/>
        </p:nvCxnSpPr>
        <p:spPr>
          <a:xfrm flipV="1">
            <a:off x="3892063" y="5478585"/>
            <a:ext cx="3798275" cy="84210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13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如果沒有的話要下載套件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105" y="1815002"/>
            <a:ext cx="6350264" cy="30020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50646" y="3540369"/>
            <a:ext cx="2602523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9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更新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0" y="2224332"/>
            <a:ext cx="4572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307" y="1852614"/>
            <a:ext cx="4067175" cy="28670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0177" y="3633838"/>
            <a:ext cx="2604836" cy="2827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9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416" y="1954548"/>
            <a:ext cx="4548400" cy="4022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82" y="1869707"/>
            <a:ext cx="5237497" cy="43584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26445" y="5654842"/>
            <a:ext cx="2957688" cy="3224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31582" y="4146884"/>
            <a:ext cx="4538160" cy="4010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286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314" y="1804153"/>
            <a:ext cx="2516981" cy="4022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103" y="1905752"/>
            <a:ext cx="44672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6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988" y="513249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新增一個</a:t>
            </a:r>
            <a:r>
              <a:rPr lang="en-US" altLang="zh-TW" dirty="0" smtClean="0"/>
              <a:t>AR Camera</a:t>
            </a:r>
            <a:br>
              <a:rPr lang="en-US" altLang="zh-TW" dirty="0" smtClean="0"/>
            </a:br>
            <a:r>
              <a:rPr lang="en-US" altLang="zh-TW" dirty="0" smtClean="0"/>
              <a:t>Create-&gt;</a:t>
            </a:r>
            <a:r>
              <a:rPr lang="en-US" altLang="zh-TW" dirty="0" err="1" smtClean="0"/>
              <a:t>Vuforia</a:t>
            </a:r>
            <a:r>
              <a:rPr lang="en-US" altLang="zh-TW" dirty="0" smtClean="0"/>
              <a:t>-&gt;AR Camera</a:t>
            </a:r>
            <a:br>
              <a:rPr lang="en-US" altLang="zh-TW" dirty="0" smtClean="0"/>
            </a:br>
            <a:r>
              <a:rPr lang="zh-TW" altLang="en-US" dirty="0" smtClean="0"/>
              <a:t>刪除原先的</a:t>
            </a:r>
            <a:r>
              <a:rPr lang="en-US" altLang="zh-TW" dirty="0" smtClean="0"/>
              <a:t>camera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588" y="2292961"/>
            <a:ext cx="33051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err="1" smtClean="0"/>
              <a:t>Vuforia</a:t>
            </a:r>
            <a:r>
              <a:rPr lang="zh-TW" altLang="en-US" dirty="0" smtClean="0"/>
              <a:t>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接著我們需要建立</a:t>
            </a:r>
            <a:r>
              <a:rPr lang="en-US" altLang="zh-TW" sz="2800" dirty="0" err="1"/>
              <a:t>Vuforia</a:t>
            </a:r>
            <a:r>
              <a:rPr lang="zh-TW" altLang="en-US" sz="2800" dirty="0"/>
              <a:t>的開發帳號，現在</a:t>
            </a:r>
            <a:r>
              <a:rPr lang="zh-TW" altLang="en-US" sz="2800" dirty="0" smtClean="0"/>
              <a:t>連線</a:t>
            </a:r>
            <a:endParaRPr lang="en-US" altLang="zh-TW" sz="2800" dirty="0" smtClean="0"/>
          </a:p>
          <a:p>
            <a:r>
              <a:rPr lang="en-US" altLang="zh-TW" sz="2800" dirty="0" err="1" smtClean="0">
                <a:hlinkClick r:id="rId2"/>
              </a:rPr>
              <a:t>Vuforia</a:t>
            </a:r>
            <a:r>
              <a:rPr lang="en-US" altLang="zh-TW" sz="2800" dirty="0" smtClean="0">
                <a:hlinkClick r:id="rId2"/>
              </a:rPr>
              <a:t> </a:t>
            </a:r>
            <a:r>
              <a:rPr lang="en-US" altLang="zh-TW" sz="2800" dirty="0">
                <a:hlinkClick r:id="rId2"/>
              </a:rPr>
              <a:t>Developer Portal</a:t>
            </a:r>
            <a:r>
              <a:rPr lang="zh-TW" altLang="en-US" sz="2800" dirty="0"/>
              <a:t>上註冊一個開發帳號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612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5120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License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327" y="1713402"/>
            <a:ext cx="6475087" cy="44276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59877" y="3938954"/>
            <a:ext cx="531446" cy="2110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22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 </a:t>
            </a:r>
            <a:r>
              <a:rPr lang="zh-TW" altLang="en-US" dirty="0" smtClean="0"/>
              <a:t>開發工具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unity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800" dirty="0" err="1" smtClean="0"/>
              <a:t>Vuforia</a:t>
            </a:r>
            <a:endParaRPr lang="en-US" altLang="zh-TW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 err="1" smtClean="0"/>
              <a:t>ARCore</a:t>
            </a:r>
            <a:endParaRPr lang="en-US" altLang="zh-TW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 err="1" smtClean="0"/>
              <a:t>ARToolKit</a:t>
            </a:r>
            <a:endParaRPr lang="en-US" altLang="zh-TW" sz="2800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Other</a:t>
            </a:r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800" dirty="0" smtClean="0"/>
              <a:t>Makar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39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4197"/>
          </a:xfrm>
        </p:spPr>
        <p:txBody>
          <a:bodyPr/>
          <a:lstStyle/>
          <a:p>
            <a:r>
              <a:rPr lang="en-US" altLang="zh-TW" dirty="0" smtClean="0"/>
              <a:t>Copy License key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745" y="1564909"/>
            <a:ext cx="6104824" cy="43765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66092" y="3587262"/>
            <a:ext cx="4642339" cy="6174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133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7003" y="216265"/>
            <a:ext cx="10058400" cy="940412"/>
          </a:xfrm>
        </p:spPr>
        <p:txBody>
          <a:bodyPr/>
          <a:lstStyle/>
          <a:p>
            <a:r>
              <a:rPr lang="zh-TW" altLang="en-US" dirty="0" smtClean="0"/>
              <a:t>把</a:t>
            </a:r>
            <a:r>
              <a:rPr lang="en-US" altLang="zh-TW" dirty="0" smtClean="0"/>
              <a:t>Key</a:t>
            </a:r>
            <a:r>
              <a:rPr lang="zh-TW" altLang="en-US" dirty="0" smtClean="0"/>
              <a:t>貼入</a:t>
            </a:r>
            <a:r>
              <a:rPr lang="en-US" altLang="zh-TW" dirty="0" smtClean="0"/>
              <a:t>unity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704" y="383193"/>
            <a:ext cx="7117674" cy="5976938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1" y="1416929"/>
            <a:ext cx="4559349" cy="32686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6308" y="2962031"/>
            <a:ext cx="3360615" cy="409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683631" y="2172677"/>
            <a:ext cx="1152769" cy="2728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6" idx="3"/>
          </p:cNvCxnSpPr>
          <p:nvPr/>
        </p:nvCxnSpPr>
        <p:spPr>
          <a:xfrm flipV="1">
            <a:off x="3516923" y="2383692"/>
            <a:ext cx="6963508" cy="78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89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建立一個</a:t>
            </a:r>
            <a:r>
              <a:rPr lang="en-US" altLang="zh-TW" dirty="0" err="1" smtClean="0"/>
              <a:t>Vuforia</a:t>
            </a:r>
            <a:r>
              <a:rPr lang="en-US" altLang="zh-TW" smtClean="0"/>
              <a:t>-&gt;Image </a:t>
            </a:r>
            <a:r>
              <a:rPr lang="en-US" altLang="zh-TW" dirty="0" smtClean="0"/>
              <a:t>Target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308" y="1852279"/>
            <a:ext cx="373135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9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https://chimerakang.github.io/posts/vuforia1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144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Vuforia</a:t>
            </a:r>
            <a:r>
              <a:rPr lang="en-US" altLang="zh-TW" dirty="0" smtClean="0"/>
              <a:t> </a:t>
            </a:r>
            <a:r>
              <a:rPr lang="zh-TW" altLang="en-US" dirty="0" smtClean="0"/>
              <a:t>建立帳號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2"/>
              </a:rPr>
              <a:t>https://developer.vuforia.com/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0086" y="2050800"/>
            <a:ext cx="5709544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93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下載</a:t>
            </a:r>
            <a:r>
              <a:rPr lang="en-US" altLang="zh-TW" sz="3600" dirty="0" err="1" smtClean="0"/>
              <a:t>Vuforia</a:t>
            </a:r>
            <a:r>
              <a:rPr lang="en-US" altLang="zh-TW" sz="3600" dirty="0" smtClean="0"/>
              <a:t> Engine</a:t>
            </a:r>
            <a:br>
              <a:rPr lang="en-US" altLang="zh-TW" sz="3600" dirty="0" smtClean="0"/>
            </a:br>
            <a:r>
              <a:rPr lang="en-US" altLang="zh-TW" sz="3600" dirty="0" smtClean="0">
                <a:hlinkClick r:id="rId2"/>
              </a:rPr>
              <a:t>https</a:t>
            </a:r>
            <a:r>
              <a:rPr lang="en-US" altLang="zh-TW" sz="3600" dirty="0">
                <a:hlinkClick r:id="rId2"/>
              </a:rPr>
              <a:t>://developer.vuforia.com/downloads/sdk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7748" y="1846263"/>
            <a:ext cx="6095484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60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9416" y="106130"/>
            <a:ext cx="10058400" cy="1000775"/>
          </a:xfrm>
        </p:spPr>
        <p:txBody>
          <a:bodyPr/>
          <a:lstStyle/>
          <a:p>
            <a:r>
              <a:rPr lang="en-US" altLang="zh-TW" dirty="0" smtClean="0"/>
              <a:t>Develop-&gt;Get Development Key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754" y="1437189"/>
            <a:ext cx="5796814" cy="458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421605" y="1576137"/>
            <a:ext cx="445169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57700" y="2436395"/>
            <a:ext cx="1203158" cy="3669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87904" y="3834064"/>
            <a:ext cx="5309937" cy="7018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7074568" y="3876174"/>
            <a:ext cx="1515979" cy="529389"/>
          </a:xfrm>
          <a:prstGeom prst="wedgeRectCallout">
            <a:avLst>
              <a:gd name="adj1" fmla="val -59325"/>
              <a:gd name="adj2" fmla="val 3636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建立好的</a:t>
            </a:r>
            <a:r>
              <a:rPr lang="en-US" altLang="zh-TW" sz="1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License Key</a:t>
            </a:r>
            <a:endParaRPr lang="zh-TW" altLang="en-US" sz="1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535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8508"/>
          </a:xfrm>
        </p:spPr>
        <p:txBody>
          <a:bodyPr/>
          <a:lstStyle/>
          <a:p>
            <a:r>
              <a:rPr lang="zh-TW" altLang="en-US" dirty="0" smtClean="0"/>
              <a:t>建立掃描目標（圖片）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116" y="1431172"/>
            <a:ext cx="5829216" cy="461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871411" y="2442411"/>
            <a:ext cx="932447" cy="3549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95663" y="3832058"/>
            <a:ext cx="5047248" cy="4511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6803858" y="3669632"/>
            <a:ext cx="1515979" cy="598327"/>
          </a:xfrm>
          <a:prstGeom prst="wedgeRectCallout">
            <a:avLst>
              <a:gd name="adj1" fmla="val -60119"/>
              <a:gd name="adj2" fmla="val 2530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建立好的</a:t>
            </a:r>
            <a:r>
              <a:rPr lang="en-US" altLang="zh-TW" sz="1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database</a:t>
            </a:r>
            <a:endParaRPr lang="zh-TW" altLang="en-US" sz="1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73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2808"/>
          </a:xfrm>
        </p:spPr>
        <p:txBody>
          <a:bodyPr/>
          <a:lstStyle/>
          <a:p>
            <a:r>
              <a:rPr lang="zh-TW" altLang="en-US" dirty="0" smtClean="0"/>
              <a:t>一個</a:t>
            </a:r>
            <a:r>
              <a:rPr lang="en-US" altLang="zh-TW" dirty="0" smtClean="0"/>
              <a:t>database</a:t>
            </a:r>
            <a:r>
              <a:rPr lang="zh-TW" altLang="en-US" dirty="0" smtClean="0"/>
              <a:t>可以有多個觸發</a:t>
            </a:r>
            <a:r>
              <a:rPr lang="en-US" altLang="zh-TW" dirty="0" smtClean="0"/>
              <a:t>Target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991" y="1563521"/>
            <a:ext cx="5428455" cy="444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46058" y="4102768"/>
            <a:ext cx="5029200" cy="17084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399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新增一個</a:t>
            </a:r>
            <a:r>
              <a:rPr lang="en-US" altLang="zh-TW" dirty="0" smtClean="0"/>
              <a:t>Target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Single Image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40247"/>
            <a:ext cx="3183199" cy="4022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93395" y="2460458"/>
            <a:ext cx="721894" cy="6256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63316" y="3188368"/>
            <a:ext cx="2785310" cy="3729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13221" y="5408195"/>
            <a:ext cx="625642" cy="240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4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下載選取的</a:t>
            </a:r>
            <a:r>
              <a:rPr lang="en-US" altLang="zh-TW" dirty="0" smtClean="0"/>
              <a:t>database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28216"/>
            <a:ext cx="4774096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21205" y="4217068"/>
            <a:ext cx="1052763" cy="2586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88568" y="3495174"/>
            <a:ext cx="1082808" cy="2827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95901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2268</TotalTime>
  <Words>147</Words>
  <Application>Microsoft Office PowerPoint</Application>
  <PresentationFormat>寬螢幕</PresentationFormat>
  <Paragraphs>34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Adobe 繁黑體 Std B</vt:lpstr>
      <vt:lpstr>新細明體</vt:lpstr>
      <vt:lpstr>Calibri</vt:lpstr>
      <vt:lpstr>Calibri Light</vt:lpstr>
      <vt:lpstr>回顧</vt:lpstr>
      <vt:lpstr>擴增實境 Unity Vuforia  行動裝置軟體應用課程</vt:lpstr>
      <vt:lpstr>AR 開發工具</vt:lpstr>
      <vt:lpstr>Vuforia 建立帳號 https://developer.vuforia.com/</vt:lpstr>
      <vt:lpstr>下載Vuforia Engine https://developer.vuforia.com/downloads/sdk</vt:lpstr>
      <vt:lpstr>Develop-&gt;Get Development Key</vt:lpstr>
      <vt:lpstr>建立掃描目標（圖片）</vt:lpstr>
      <vt:lpstr>一個database可以有多個觸發Target</vt:lpstr>
      <vt:lpstr>新增一個Target Single Image</vt:lpstr>
      <vt:lpstr>下載選取的database</vt:lpstr>
      <vt:lpstr>選取Unity Editor格式</vt:lpstr>
      <vt:lpstr>設定Unity裡面的Vuforia環境</vt:lpstr>
      <vt:lpstr>如果沒有的話要下載套件</vt:lpstr>
      <vt:lpstr>更新</vt:lpstr>
      <vt:lpstr>PowerPoint 簡報</vt:lpstr>
      <vt:lpstr>PowerPoint 簡報</vt:lpstr>
      <vt:lpstr>PowerPoint 簡報</vt:lpstr>
      <vt:lpstr>新增一個AR Camera Create-&gt;Vuforia-&gt;AR Camera 刪除原先的camera</vt:lpstr>
      <vt:lpstr>登入Vuforia網站</vt:lpstr>
      <vt:lpstr>建立License</vt:lpstr>
      <vt:lpstr>Copy License key</vt:lpstr>
      <vt:lpstr>把Key貼入unity</vt:lpstr>
      <vt:lpstr>建立一個Vuforia-&gt;Image Target</vt:lpstr>
      <vt:lpstr>參考來源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線上表單製作 以BMI計算為例</dc:title>
  <dc:creator>Apple</dc:creator>
  <cp:lastModifiedBy>eric-i7</cp:lastModifiedBy>
  <cp:revision>390</cp:revision>
  <cp:lastPrinted>2019-11-20T05:07:16Z</cp:lastPrinted>
  <dcterms:created xsi:type="dcterms:W3CDTF">2017-03-14T14:38:57Z</dcterms:created>
  <dcterms:modified xsi:type="dcterms:W3CDTF">2021-05-28T12:13:03Z</dcterms:modified>
</cp:coreProperties>
</file>