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A7917-4AC6-464A-9F93-44F2F701762B}" type="datetimeFigureOut">
              <a:rPr lang="zh-TW" altLang="en-US" smtClean="0"/>
              <a:t>2013/5/20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9D0CE89-7B45-4632-B2E6-E8D2280C962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A7917-4AC6-464A-9F93-44F2F701762B}" type="datetimeFigureOut">
              <a:rPr lang="zh-TW" altLang="en-US" smtClean="0"/>
              <a:t>2013/5/20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CE89-7B45-4632-B2E6-E8D2280C962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A7917-4AC6-464A-9F93-44F2F701762B}" type="datetimeFigureOut">
              <a:rPr lang="zh-TW" altLang="en-US" smtClean="0"/>
              <a:t>2013/5/20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CE89-7B45-4632-B2E6-E8D2280C962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A7917-4AC6-464A-9F93-44F2F701762B}" type="datetimeFigureOut">
              <a:rPr lang="zh-TW" altLang="en-US" smtClean="0"/>
              <a:t>2013/5/20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CE89-7B45-4632-B2E6-E8D2280C962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A7917-4AC6-464A-9F93-44F2F701762B}" type="datetimeFigureOut">
              <a:rPr lang="zh-TW" altLang="en-US" smtClean="0"/>
              <a:t>2013/5/20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9D0CE89-7B45-4632-B2E6-E8D2280C962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A7917-4AC6-464A-9F93-44F2F701762B}" type="datetimeFigureOut">
              <a:rPr lang="zh-TW" altLang="en-US" smtClean="0"/>
              <a:t>2013/5/20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CE89-7B45-4632-B2E6-E8D2280C962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A7917-4AC6-464A-9F93-44F2F701762B}" type="datetimeFigureOut">
              <a:rPr lang="zh-TW" altLang="en-US" smtClean="0"/>
              <a:t>2013/5/20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CE89-7B45-4632-B2E6-E8D2280C962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A7917-4AC6-464A-9F93-44F2F701762B}" type="datetimeFigureOut">
              <a:rPr lang="zh-TW" altLang="en-US" smtClean="0"/>
              <a:t>2013/5/20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CE89-7B45-4632-B2E6-E8D2280C962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A7917-4AC6-464A-9F93-44F2F701762B}" type="datetimeFigureOut">
              <a:rPr lang="zh-TW" altLang="en-US" smtClean="0"/>
              <a:t>2013/5/20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CE89-7B45-4632-B2E6-E8D2280C962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A7917-4AC6-464A-9F93-44F2F701762B}" type="datetimeFigureOut">
              <a:rPr lang="zh-TW" altLang="en-US" smtClean="0"/>
              <a:t>2013/5/20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CE89-7B45-4632-B2E6-E8D2280C962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A7917-4AC6-464A-9F93-44F2F701762B}" type="datetimeFigureOut">
              <a:rPr lang="zh-TW" altLang="en-US" smtClean="0"/>
              <a:t>2013/5/20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9D0CE89-7B45-4632-B2E6-E8D2280C962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6A7917-4AC6-464A-9F93-44F2F701762B}" type="datetimeFigureOut">
              <a:rPr lang="zh-TW" altLang="en-US" smtClean="0"/>
              <a:t>2013/5/20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9D0CE89-7B45-4632-B2E6-E8D2280C962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&#20006;&#20659;&#32102;&#32769;&#24107;chwu@ntcu.edu.tw" TargetMode="External"/><Relationship Id="rId2" Type="http://schemas.openxmlformats.org/officeDocument/2006/relationships/hyperlink" Target="http://archive.ics.uci.edu/ml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archive.ics.uci.edu/ml/index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chwu@ntcu.edu.t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機器學習分析報告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6063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6. </a:t>
            </a:r>
            <a:r>
              <a:rPr lang="zh-TW" altLang="en-US" dirty="0" smtClean="0"/>
              <a:t>期末報告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/>
              <a:t>以分配到的</a:t>
            </a:r>
            <a:r>
              <a:rPr lang="zh-TW" altLang="en-US" dirty="0" smtClean="0"/>
              <a:t>方法為分析方法，利用</a:t>
            </a:r>
            <a:r>
              <a:rPr lang="en-US" altLang="zh-TW" dirty="0" err="1" smtClean="0"/>
              <a:t>moduler</a:t>
            </a:r>
            <a:r>
              <a:rPr lang="zh-TW" altLang="en-US" dirty="0" smtClean="0"/>
              <a:t>為分析工具，依照</a:t>
            </a:r>
            <a:r>
              <a:rPr lang="en-US" altLang="zh-TW" dirty="0" smtClean="0"/>
              <a:t>Paper</a:t>
            </a:r>
            <a:r>
              <a:rPr lang="zh-TW" altLang="en-US" dirty="0" smtClean="0"/>
              <a:t>當成寫作範例，完成一篇研討會報告。或者是期中報告撰寫完整版。</a:t>
            </a:r>
            <a:endParaRPr lang="en-US" altLang="zh-TW" dirty="0" smtClean="0"/>
          </a:p>
          <a:p>
            <a:r>
              <a:rPr lang="zh-TW" altLang="en-US" dirty="0" smtClean="0"/>
              <a:t>內容包含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Title</a:t>
            </a:r>
          </a:p>
          <a:p>
            <a:pPr lvl="1"/>
            <a:r>
              <a:rPr lang="zh-TW" altLang="en-US" dirty="0"/>
              <a:t>中文</a:t>
            </a:r>
            <a:r>
              <a:rPr lang="zh-TW" altLang="en-US" dirty="0" smtClean="0"/>
              <a:t>摘要</a:t>
            </a:r>
            <a:endParaRPr lang="en-US" altLang="zh-TW" dirty="0" smtClean="0"/>
          </a:p>
          <a:p>
            <a:pPr lvl="1"/>
            <a:r>
              <a:rPr lang="zh-TW" altLang="en-US" dirty="0"/>
              <a:t>英文</a:t>
            </a:r>
            <a:r>
              <a:rPr lang="zh-TW" altLang="en-US" dirty="0" smtClean="0"/>
              <a:t>摘要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緒論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文獻探討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研究方法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資料分析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結論與討論</a:t>
            </a:r>
            <a:endParaRPr lang="en-US" altLang="zh-TW" dirty="0" smtClean="0"/>
          </a:p>
          <a:p>
            <a:pPr lvl="1"/>
            <a:r>
              <a:rPr lang="zh-TW" altLang="en-US" dirty="0"/>
              <a:t>參考</a:t>
            </a:r>
            <a:r>
              <a:rPr lang="zh-TW" altLang="en-US" dirty="0" smtClean="0"/>
              <a:t>文獻</a:t>
            </a:r>
            <a:endParaRPr lang="en-US" altLang="zh-TW" dirty="0" smtClean="0"/>
          </a:p>
          <a:p>
            <a:r>
              <a:rPr lang="en-US" altLang="zh-TW" dirty="0" smtClean="0"/>
              <a:t>10</a:t>
            </a:r>
            <a:r>
              <a:rPr lang="zh-TW" altLang="en-US" dirty="0" smtClean="0"/>
              <a:t>頁左右。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715273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報告項目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請同學依照分配到的方法，進行該方法的報告。須包含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1.</a:t>
            </a:r>
            <a:r>
              <a:rPr lang="zh-TW" altLang="en-US" dirty="0" smtClean="0"/>
              <a:t>原理介紹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2.</a:t>
            </a:r>
            <a:r>
              <a:rPr lang="zh-TW" altLang="en-US" dirty="0" smtClean="0"/>
              <a:t>操作流程，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3.</a:t>
            </a:r>
            <a:r>
              <a:rPr lang="zh-TW" altLang="en-US" dirty="0" smtClean="0"/>
              <a:t>相關</a:t>
            </a:r>
            <a:r>
              <a:rPr lang="en-US" altLang="zh-TW" dirty="0" smtClean="0"/>
              <a:t>paper 1</a:t>
            </a:r>
            <a:r>
              <a:rPr lang="zh-TW" altLang="en-US" dirty="0" smtClean="0"/>
              <a:t>篇</a:t>
            </a:r>
            <a:r>
              <a:rPr lang="en-US" altLang="zh-TW" dirty="0" smtClean="0"/>
              <a:t>(</a:t>
            </a:r>
            <a:r>
              <a:rPr lang="zh-TW" altLang="en-US" dirty="0" smtClean="0"/>
              <a:t>要當成期末報告的範本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4.</a:t>
            </a:r>
            <a:r>
              <a:rPr lang="zh-TW" altLang="en-US" dirty="0" smtClean="0"/>
              <a:t>搜尋可用的分析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，</a:t>
            </a:r>
            <a:r>
              <a:rPr lang="en-US" altLang="zh-TW" dirty="0" smtClean="0"/>
              <a:t>(</a:t>
            </a:r>
            <a:r>
              <a:rPr lang="en-US" altLang="zh-TW" dirty="0" smtClean="0">
                <a:hlinkClick r:id="rId2"/>
              </a:rPr>
              <a:t>Machine Learning Repository</a:t>
            </a:r>
            <a:r>
              <a:rPr lang="en-US" altLang="zh-TW" dirty="0" smtClean="0"/>
              <a:t>) </a:t>
            </a:r>
            <a:r>
              <a:rPr lang="zh-TW" altLang="en-US" dirty="0" smtClean="0"/>
              <a:t>或自己蒐集。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5.</a:t>
            </a:r>
            <a:r>
              <a:rPr lang="zh-TW" altLang="en-US" dirty="0" smtClean="0"/>
              <a:t>錄影檔</a:t>
            </a:r>
            <a:r>
              <a:rPr lang="en-US" altLang="zh-TW" dirty="0" smtClean="0"/>
              <a:t>(</a:t>
            </a:r>
            <a:r>
              <a:rPr lang="zh-TW" altLang="en-US" dirty="0" smtClean="0"/>
              <a:t>將操作過程錄製</a:t>
            </a:r>
            <a:r>
              <a:rPr lang="en-US" altLang="zh-TW" dirty="0" smtClean="0"/>
              <a:t>)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需報告前一週前完成上傳到</a:t>
            </a:r>
            <a:r>
              <a:rPr lang="en-US" altLang="zh-TW" dirty="0" smtClean="0"/>
              <a:t>E-learning</a:t>
            </a:r>
            <a:r>
              <a:rPr lang="zh-TW" altLang="en-US" dirty="0" smtClean="0"/>
              <a:t>，</a:t>
            </a:r>
            <a:r>
              <a:rPr lang="zh-TW" altLang="en-US" dirty="0" smtClean="0">
                <a:hlinkClick r:id="rId3"/>
              </a:rPr>
              <a:t>並傳給老師</a:t>
            </a:r>
            <a:r>
              <a:rPr lang="en-US" altLang="zh-TW" dirty="0" smtClean="0">
                <a:hlinkClick r:id="rId3"/>
              </a:rPr>
              <a:t>chwu@ntcu.edu.tw</a:t>
            </a:r>
            <a:r>
              <a:rPr lang="zh-TW" altLang="en-US" dirty="0" smtClean="0"/>
              <a:t>。</a:t>
            </a:r>
            <a:br>
              <a:rPr lang="zh-TW" altLang="en-US" dirty="0" smtClean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79684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分析方法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決策樹</a:t>
            </a:r>
            <a:r>
              <a:rPr lang="en-US" altLang="zh-TW" dirty="0" smtClean="0"/>
              <a:t>C5.0				5/7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分類與迴歸</a:t>
            </a:r>
            <a:r>
              <a:rPr lang="zh-TW" altLang="en-US" dirty="0" smtClean="0"/>
              <a:t>樹</a:t>
            </a:r>
            <a:r>
              <a:rPr lang="en-US" altLang="zh-TW" dirty="0" smtClean="0"/>
              <a:t>C&amp;RT			5/14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關聯法則</a:t>
            </a:r>
            <a:r>
              <a:rPr lang="en-US" altLang="zh-TW" smtClean="0"/>
              <a:t>Association  </a:t>
            </a:r>
            <a:r>
              <a:rPr lang="en-US" altLang="zh-TW" dirty="0" smtClean="0"/>
              <a:t>rules		5/21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貝</a:t>
            </a:r>
            <a:r>
              <a:rPr lang="zh-TW" altLang="en-US" dirty="0"/>
              <a:t>氏</a:t>
            </a:r>
            <a:r>
              <a:rPr lang="zh-TW" altLang="en-US" dirty="0" smtClean="0"/>
              <a:t>網路</a:t>
            </a:r>
            <a:r>
              <a:rPr lang="en-US" altLang="zh-TW" dirty="0" smtClean="0"/>
              <a:t>Bayesian Networks		5/28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集群</a:t>
            </a:r>
            <a:r>
              <a:rPr lang="zh-TW" altLang="en-US" dirty="0" smtClean="0"/>
              <a:t>分析</a:t>
            </a:r>
            <a:r>
              <a:rPr lang="en-US" altLang="zh-TW" dirty="0" smtClean="0"/>
              <a:t>Cluster Analysis		6/04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類神經網路</a:t>
            </a:r>
            <a:r>
              <a:rPr lang="en-US" altLang="zh-TW" dirty="0" err="1" smtClean="0"/>
              <a:t>Kohonen</a:t>
            </a:r>
            <a:r>
              <a:rPr lang="en-US" altLang="zh-TW" dirty="0" smtClean="0"/>
              <a:t>			6/11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支援向量機</a:t>
            </a:r>
            <a:r>
              <a:rPr lang="en-US" altLang="zh-TW" dirty="0" smtClean="0"/>
              <a:t>Support Vector Machine	6/18</a:t>
            </a:r>
          </a:p>
          <a:p>
            <a:pPr marL="514350" indent="-514350">
              <a:buFont typeface="+mj-lt"/>
              <a:buAutoNum type="arabicPeriod"/>
            </a:pP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期末報告</a:t>
            </a:r>
            <a:r>
              <a:rPr lang="en-US" altLang="zh-TW" dirty="0" smtClean="0"/>
              <a:t>				6/25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0506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Schedule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61600466"/>
              </p:ext>
            </p:extLst>
          </p:nvPr>
        </p:nvGraphicFramePr>
        <p:xfrm>
          <a:off x="914400" y="1447800"/>
          <a:ext cx="7772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姓名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方法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日期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黃崇瑋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分類與回歸樹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5/14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邱筱涵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支援向量機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mtClean="0"/>
                        <a:t>6/18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廖羚君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關聯法則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5/21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鄭嘉樺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決策樹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5/7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陳薇澤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貝式網路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5/28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陳俊宏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類神經網路</a:t>
                      </a:r>
                      <a:r>
                        <a:rPr lang="en-US" altLang="zh-TW" dirty="0" err="1" smtClean="0"/>
                        <a:t>Kohonen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6/11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黃靖傑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集群分析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6/4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444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1. </a:t>
            </a:r>
            <a:r>
              <a:rPr lang="zh-TW" altLang="en-US" dirty="0" smtClean="0"/>
              <a:t>原理介紹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簡介該方法的運算原理</a:t>
            </a:r>
            <a:endParaRPr lang="en-US" altLang="zh-TW" dirty="0" smtClean="0"/>
          </a:p>
          <a:p>
            <a:r>
              <a:rPr lang="zh-TW" altLang="en-US" dirty="0" smtClean="0"/>
              <a:t>呈現該方法的計算公式</a:t>
            </a:r>
            <a:endParaRPr lang="en-US" altLang="zh-TW" dirty="0" smtClean="0"/>
          </a:p>
          <a:p>
            <a:r>
              <a:rPr lang="zh-TW" altLang="en-US" dirty="0" smtClean="0"/>
              <a:t>依照教科書內容，以及蒐集的文獻補充說明該方法的運算原理。</a:t>
            </a:r>
            <a:endParaRPr lang="en-US" altLang="zh-TW" dirty="0" smtClean="0"/>
          </a:p>
          <a:p>
            <a:r>
              <a:rPr lang="zh-TW" altLang="en-US" dirty="0"/>
              <a:t>方法介紹</a:t>
            </a:r>
            <a:r>
              <a:rPr lang="zh-TW" altLang="en-US" dirty="0" smtClean="0"/>
              <a:t>來源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課本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文獻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網路</a:t>
            </a:r>
            <a:endParaRPr lang="en-US" altLang="zh-TW" dirty="0" smtClean="0"/>
          </a:p>
          <a:p>
            <a:r>
              <a:rPr lang="zh-TW" altLang="en-US" dirty="0"/>
              <a:t>有相關可以</a:t>
            </a:r>
            <a:r>
              <a:rPr lang="zh-TW" altLang="en-US" dirty="0" smtClean="0"/>
              <a:t>分析該方法的工具介紹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28987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2.</a:t>
            </a:r>
            <a:r>
              <a:rPr lang="zh-TW" altLang="en-US" dirty="0" smtClean="0"/>
              <a:t> 操作過程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依照分配到的</a:t>
            </a:r>
            <a:r>
              <a:rPr lang="zh-TW" altLang="en-US" dirty="0" smtClean="0"/>
              <a:t>章節，依照教科書提供的資料集，以課本的操作範例，用</a:t>
            </a:r>
            <a:r>
              <a:rPr lang="en-US" altLang="zh-TW" dirty="0" err="1" smtClean="0"/>
              <a:t>oCAM</a:t>
            </a:r>
            <a:r>
              <a:rPr lang="zh-TW" altLang="en-US" dirty="0" smtClean="0"/>
              <a:t>螢幕錄製軟體，錄製操作畫面與說明。壓縮成</a:t>
            </a:r>
            <a:r>
              <a:rPr lang="en-US" altLang="zh-TW" dirty="0" smtClean="0"/>
              <a:t>AVI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簡報</a:t>
            </a:r>
            <a:r>
              <a:rPr lang="zh-TW" altLang="en-US" dirty="0" smtClean="0"/>
              <a:t>時</a:t>
            </a:r>
            <a:r>
              <a:rPr lang="zh-TW" altLang="en-US" dirty="0"/>
              <a:t>實際操作一次給同學</a:t>
            </a:r>
            <a:r>
              <a:rPr lang="zh-TW" altLang="en-US" dirty="0" smtClean="0"/>
              <a:t>看。並且讓其他同學實際操作一次練習。</a:t>
            </a:r>
            <a:endParaRPr lang="en-US" altLang="zh-TW" dirty="0" smtClean="0"/>
          </a:p>
          <a:p>
            <a:r>
              <a:rPr lang="zh-TW" altLang="en-US" dirty="0"/>
              <a:t>須說明從匯入</a:t>
            </a:r>
            <a:r>
              <a:rPr lang="zh-TW" altLang="en-US" dirty="0" smtClean="0"/>
              <a:t>資料、資料處理、分析資料、結果產生。</a:t>
            </a:r>
            <a:endParaRPr lang="en-US" altLang="zh-TW" dirty="0" smtClean="0"/>
          </a:p>
          <a:p>
            <a:r>
              <a:rPr lang="zh-TW" altLang="en-US" dirty="0"/>
              <a:t>需特別說明一下如何判讀最後的</a:t>
            </a:r>
            <a:r>
              <a:rPr lang="zh-TW" altLang="en-US" dirty="0" smtClean="0"/>
              <a:t>結果好壞。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95268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3.</a:t>
            </a:r>
            <a:r>
              <a:rPr lang="zh-TW" altLang="en-US" dirty="0" smtClean="0"/>
              <a:t> 相關</a:t>
            </a:r>
            <a:r>
              <a:rPr lang="en-US" altLang="zh-TW" dirty="0" smtClean="0"/>
              <a:t>Paper </a:t>
            </a:r>
            <a:r>
              <a:rPr lang="zh-TW" altLang="en-US" dirty="0" smtClean="0"/>
              <a:t>一篇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依照介紹的方法，至華藝、</a:t>
            </a:r>
            <a:r>
              <a:rPr lang="en-US" altLang="zh-TW" dirty="0" smtClean="0"/>
              <a:t>SDOS</a:t>
            </a:r>
            <a:r>
              <a:rPr lang="zh-TW" altLang="en-US" dirty="0" smtClean="0"/>
              <a:t>、博碩士論文、</a:t>
            </a:r>
            <a:r>
              <a:rPr lang="en-US" altLang="zh-TW" dirty="0" smtClean="0"/>
              <a:t>Google Scholar</a:t>
            </a:r>
            <a:r>
              <a:rPr lang="zh-TW" altLang="en-US" dirty="0" smtClean="0"/>
              <a:t>等，以該方法當成</a:t>
            </a:r>
            <a:r>
              <a:rPr lang="en-US" altLang="zh-TW" dirty="0" smtClean="0"/>
              <a:t>keyword</a:t>
            </a:r>
            <a:r>
              <a:rPr lang="zh-TW" altLang="en-US" dirty="0" smtClean="0"/>
              <a:t>搜尋一篇相關的</a:t>
            </a:r>
            <a:r>
              <a:rPr lang="en-US" altLang="zh-TW" dirty="0" smtClean="0"/>
              <a:t>paper.</a:t>
            </a:r>
          </a:p>
          <a:p>
            <a:r>
              <a:rPr lang="en-US" altLang="zh-TW" dirty="0" smtClean="0"/>
              <a:t>Paper</a:t>
            </a:r>
            <a:r>
              <a:rPr lang="zh-TW" altLang="en-US" dirty="0" smtClean="0"/>
              <a:t>報告主要是要讓你與其他同學了解這個方法的相關應用。</a:t>
            </a:r>
            <a:endParaRPr lang="en-US" altLang="zh-TW" dirty="0" smtClean="0"/>
          </a:p>
          <a:p>
            <a:r>
              <a:rPr lang="en-US" altLang="zh-TW" dirty="0" smtClean="0"/>
              <a:t>Paper</a:t>
            </a:r>
            <a:r>
              <a:rPr lang="zh-TW" altLang="en-US" dirty="0" smtClean="0"/>
              <a:t>須採用該方法作為分析工具，應用領域以</a:t>
            </a:r>
            <a:r>
              <a:rPr lang="en-US" altLang="zh-TW" dirty="0" smtClean="0"/>
              <a:t>E-learning</a:t>
            </a:r>
            <a:r>
              <a:rPr lang="zh-TW" altLang="en-US" dirty="0" smtClean="0"/>
              <a:t>相關領域為佳。</a:t>
            </a:r>
            <a:endParaRPr lang="en-US" altLang="zh-TW" dirty="0" smtClean="0"/>
          </a:p>
          <a:p>
            <a:r>
              <a:rPr lang="zh-TW" altLang="en-US" dirty="0"/>
              <a:t>中英文都</a:t>
            </a:r>
            <a:r>
              <a:rPr lang="zh-TW" altLang="en-US" dirty="0" smtClean="0"/>
              <a:t>可以。至少是期刊等級為佳。</a:t>
            </a:r>
            <a:endParaRPr lang="en-US" altLang="zh-TW" dirty="0" smtClean="0"/>
          </a:p>
          <a:p>
            <a:r>
              <a:rPr lang="zh-TW" altLang="en-US" u="sng" dirty="0"/>
              <a:t>以這篇論文作為</a:t>
            </a:r>
            <a:r>
              <a:rPr lang="zh-TW" altLang="en-US" u="sng" dirty="0" smtClean="0"/>
              <a:t>期末報告的寫作範本參考。</a:t>
            </a:r>
            <a:endParaRPr lang="en-US" altLang="zh-TW" u="sng" dirty="0" smtClean="0"/>
          </a:p>
          <a:p>
            <a:r>
              <a:rPr lang="zh-TW" altLang="en-US" u="sng" dirty="0" smtClean="0"/>
              <a:t>報告前須與</a:t>
            </a:r>
            <a:r>
              <a:rPr lang="zh-TW" altLang="en-US" u="sng" dirty="0"/>
              <a:t>老師討論一下這</a:t>
            </a:r>
            <a:r>
              <a:rPr lang="zh-TW" altLang="en-US" u="sng" dirty="0" smtClean="0"/>
              <a:t>篇報告是否</a:t>
            </a:r>
            <a:r>
              <a:rPr lang="en-US" altLang="zh-TW" u="sng" dirty="0" smtClean="0"/>
              <a:t>ok</a:t>
            </a:r>
            <a:r>
              <a:rPr lang="zh-TW" altLang="en-US" u="sng" dirty="0" smtClean="0"/>
              <a:t>。</a:t>
            </a:r>
            <a:endParaRPr lang="zh-TW" altLang="en-US" u="sng" dirty="0"/>
          </a:p>
        </p:txBody>
      </p:sp>
    </p:spTree>
    <p:extLst>
      <p:ext uri="{BB962C8B-B14F-4D97-AF65-F5344CB8AC3E}">
        <p14:creationId xmlns:p14="http://schemas.microsoft.com/office/powerpoint/2010/main" val="3664130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4. </a:t>
            </a:r>
            <a:r>
              <a:rPr lang="zh-TW" altLang="en-US" dirty="0" smtClean="0"/>
              <a:t>搜尋可用的分析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zh-TW" altLang="en-US" dirty="0" smtClean="0"/>
              <a:t>搜尋</a:t>
            </a:r>
            <a:r>
              <a:rPr lang="zh-TW" altLang="en-US" dirty="0"/>
              <a:t>可用的分析</a:t>
            </a:r>
            <a:r>
              <a:rPr lang="en-US" altLang="zh-TW" dirty="0"/>
              <a:t>DATA</a:t>
            </a:r>
            <a:r>
              <a:rPr lang="zh-TW" altLang="en-US" dirty="0"/>
              <a:t>，</a:t>
            </a:r>
            <a:r>
              <a:rPr lang="en-US" altLang="zh-TW" dirty="0"/>
              <a:t>(</a:t>
            </a:r>
            <a:r>
              <a:rPr lang="en-US" altLang="zh-TW" dirty="0">
                <a:hlinkClick r:id="rId2"/>
              </a:rPr>
              <a:t>Machine Learning Repository</a:t>
            </a:r>
            <a:r>
              <a:rPr lang="en-US" altLang="zh-TW" dirty="0"/>
              <a:t>) </a:t>
            </a:r>
            <a:r>
              <a:rPr lang="zh-TW" altLang="en-US" dirty="0"/>
              <a:t>或自己蒐集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zh-TW" altLang="en-US" dirty="0"/>
              <a:t>可以是上述的資料</a:t>
            </a:r>
            <a:r>
              <a:rPr lang="zh-TW" altLang="en-US" dirty="0" smtClean="0"/>
              <a:t>集中心，或者是自己用問卷或者網路蒐集的均可。</a:t>
            </a:r>
            <a:endParaRPr lang="en-US" altLang="zh-TW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4687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 </a:t>
            </a:r>
            <a:r>
              <a:rPr lang="zh-TW" altLang="en-US" dirty="0" smtClean="0"/>
              <a:t>資料上傳與</a:t>
            </a:r>
            <a:r>
              <a:rPr lang="en-US" altLang="zh-TW" dirty="0" smtClean="0"/>
              <a:t>EMAIL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報告資料須前一周上傳至</a:t>
            </a:r>
            <a:r>
              <a:rPr lang="en-US" altLang="zh-TW" dirty="0" smtClean="0"/>
              <a:t>E-Learning</a:t>
            </a:r>
            <a:r>
              <a:rPr lang="zh-TW" altLang="en-US" dirty="0" smtClean="0"/>
              <a:t>作業中。</a:t>
            </a:r>
            <a:endParaRPr lang="en-US" altLang="zh-TW" dirty="0" smtClean="0"/>
          </a:p>
          <a:p>
            <a:r>
              <a:rPr lang="en-US" altLang="zh-TW" dirty="0" smtClean="0"/>
              <a:t>101-2</a:t>
            </a:r>
            <a:r>
              <a:rPr lang="zh-TW" altLang="en-US" dirty="0" smtClean="0"/>
              <a:t> 機器學習  分析報告  </a:t>
            </a:r>
            <a:endParaRPr lang="en-US" altLang="zh-TW" dirty="0" smtClean="0"/>
          </a:p>
          <a:p>
            <a:r>
              <a:rPr lang="zh-TW" altLang="en-US" dirty="0" smtClean="0"/>
              <a:t>含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簡報檔</a:t>
            </a:r>
            <a:endParaRPr lang="en-US" altLang="zh-TW" dirty="0" smtClean="0"/>
          </a:p>
          <a:p>
            <a:pPr lvl="1"/>
            <a:r>
              <a:rPr lang="zh-TW" altLang="en-US" dirty="0"/>
              <a:t>報告</a:t>
            </a:r>
            <a:r>
              <a:rPr lang="zh-TW" altLang="en-US" dirty="0" smtClean="0"/>
              <a:t>的</a:t>
            </a:r>
            <a:r>
              <a:rPr lang="en-US" altLang="zh-TW" dirty="0" smtClean="0"/>
              <a:t>paper</a:t>
            </a:r>
          </a:p>
          <a:p>
            <a:pPr lvl="1"/>
            <a:r>
              <a:rPr lang="zh-TW" altLang="en-US" dirty="0"/>
              <a:t>資料</a:t>
            </a:r>
            <a:r>
              <a:rPr lang="zh-TW" altLang="en-US" dirty="0" smtClean="0"/>
              <a:t>檔 </a:t>
            </a:r>
            <a:endParaRPr lang="en-US" altLang="zh-TW" dirty="0"/>
          </a:p>
          <a:p>
            <a:pPr lvl="1"/>
            <a:r>
              <a:rPr lang="zh-TW" altLang="en-US" dirty="0" smtClean="0"/>
              <a:t>錄影檔</a:t>
            </a:r>
            <a:endParaRPr lang="en-US" altLang="zh-TW" dirty="0" smtClean="0"/>
          </a:p>
          <a:p>
            <a:r>
              <a:rPr lang="zh-TW" altLang="en-US" dirty="0" smtClean="0"/>
              <a:t>簡報檔與報告</a:t>
            </a:r>
            <a:r>
              <a:rPr lang="en-US" altLang="zh-TW" dirty="0" smtClean="0"/>
              <a:t>Paper</a:t>
            </a:r>
            <a:r>
              <a:rPr lang="zh-TW" altLang="en-US" dirty="0" smtClean="0"/>
              <a:t>需報告前一周</a:t>
            </a:r>
            <a:r>
              <a:rPr lang="en-US" altLang="zh-TW" dirty="0" smtClean="0"/>
              <a:t>EMAIL:</a:t>
            </a:r>
            <a:r>
              <a:rPr lang="zh-TW" altLang="en-US" dirty="0" smtClean="0"/>
              <a:t> </a:t>
            </a:r>
            <a:r>
              <a:rPr lang="en-US" altLang="zh-TW" dirty="0" smtClean="0">
                <a:hlinkClick r:id="rId2"/>
              </a:rPr>
              <a:t>chwu@ntcu.edu.tw</a:t>
            </a:r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560262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41</TotalTime>
  <Words>523</Words>
  <Application>Microsoft Office PowerPoint</Application>
  <PresentationFormat>如螢幕大小 (4:3)</PresentationFormat>
  <Paragraphs>90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公正</vt:lpstr>
      <vt:lpstr>機器學習分析報告</vt:lpstr>
      <vt:lpstr>報告項目</vt:lpstr>
      <vt:lpstr>分析方法</vt:lpstr>
      <vt:lpstr>Schedule</vt:lpstr>
      <vt:lpstr>1. 原理介紹</vt:lpstr>
      <vt:lpstr>2. 操作過程</vt:lpstr>
      <vt:lpstr>3. 相關Paper 一篇</vt:lpstr>
      <vt:lpstr>4. 搜尋可用的分析DATA。</vt:lpstr>
      <vt:lpstr>5. 資料上傳與EMAIL</vt:lpstr>
      <vt:lpstr>6. 期末報告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機器學習分析報告</dc:title>
  <dc:creator>chwu</dc:creator>
  <cp:lastModifiedBy>eric</cp:lastModifiedBy>
  <cp:revision>10</cp:revision>
  <dcterms:created xsi:type="dcterms:W3CDTF">2013-04-30T03:27:49Z</dcterms:created>
  <dcterms:modified xsi:type="dcterms:W3CDTF">2013-05-20T13:36:23Z</dcterms:modified>
</cp:coreProperties>
</file>