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68" r:id="rId5"/>
    <p:sldId id="269" r:id="rId6"/>
    <p:sldId id="272" r:id="rId7"/>
    <p:sldId id="273" r:id="rId8"/>
    <p:sldId id="274" r:id="rId9"/>
    <p:sldId id="275" r:id="rId10"/>
    <p:sldId id="276" r:id="rId11"/>
    <p:sldId id="261" r:id="rId12"/>
    <p:sldId id="257" r:id="rId13"/>
    <p:sldId id="258" r:id="rId14"/>
    <p:sldId id="260" r:id="rId15"/>
    <p:sldId id="267" r:id="rId16"/>
    <p:sldId id="262" r:id="rId17"/>
    <p:sldId id="263" r:id="rId18"/>
    <p:sldId id="264" r:id="rId19"/>
    <p:sldId id="265" r:id="rId20"/>
    <p:sldId id="277" r:id="rId21"/>
    <p:sldId id="27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ED89E3C-8A33-4E79-8611-9FB530E8BD0E}" type="datetimeFigureOut">
              <a:rPr lang="zh-TW" altLang="en-US" smtClean="0"/>
              <a:t>2014/4/1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83745BC-28BB-46F7-844D-2AD9D267A2A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吳智鴻</a:t>
            </a: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6480720" cy="1934071"/>
          </a:xfrm>
        </p:spPr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關鍵字行銷分析報告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聚北海道昆布鍋為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例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 descr="C:\Users\Apple\Documents\oCam\Capture_2014_03_18_18_33_34_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"/>
            <a:ext cx="91440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7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千葉火鍋排名第一位。</a:t>
            </a:r>
            <a:endParaRPr lang="en-US" altLang="zh-TW" dirty="0" smtClean="0"/>
          </a:p>
          <a:p>
            <a:r>
              <a:rPr lang="zh-TW" altLang="en-US" dirty="0"/>
              <a:t>地區別來說，台北市是最常搜尋火鍋的地區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可</a:t>
            </a:r>
            <a:r>
              <a:rPr lang="zh-TW" altLang="en-US" dirty="0" smtClean="0"/>
              <a:t>加強 火鍋、吃到飽、麻辣火鍋、小火鍋等關鍵字。</a:t>
            </a:r>
            <a:endParaRPr lang="en-US" altLang="zh-TW" dirty="0" smtClean="0"/>
          </a:p>
          <a:p>
            <a:r>
              <a:rPr lang="zh-TW" altLang="en-US" dirty="0"/>
              <a:t>顯示要吃火鍋的人</a:t>
            </a:r>
            <a:r>
              <a:rPr lang="zh-TW" altLang="en-US" dirty="0" smtClean="0"/>
              <a:t>，較常使用上述的關鍵字。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分析結果與建議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820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YAHOO</a:t>
            </a:r>
            <a:r>
              <a:rPr lang="zh-TW" altLang="en-US" dirty="0" smtClean="0"/>
              <a:t>關鍵字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分析</a:t>
            </a:r>
            <a:r>
              <a:rPr lang="zh-TW" altLang="en-US" dirty="0" smtClean="0"/>
              <a:t>報告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753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pple\Documents\oCam\Capture_2014_03_18_18_28_02_13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628800"/>
            <a:ext cx="515181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b="1" u="sng" dirty="0"/>
              <a:t>搜尋結果說明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92080" y="2438399"/>
            <a:ext cx="3394720" cy="3687763"/>
          </a:xfrm>
        </p:spPr>
        <p:txBody>
          <a:bodyPr/>
          <a:lstStyle/>
          <a:p>
            <a:r>
              <a:rPr lang="zh-TW" altLang="en-US" dirty="0" smtClean="0"/>
              <a:t>以</a:t>
            </a:r>
            <a:r>
              <a:rPr lang="zh-TW" altLang="en-US" b="1" dirty="0" smtClean="0">
                <a:solidFill>
                  <a:srgbClr val="FF0000"/>
                </a:solidFill>
              </a:rPr>
              <a:t>火鍋</a:t>
            </a:r>
            <a:r>
              <a:rPr lang="zh-TW" altLang="en-US" dirty="0" smtClean="0"/>
              <a:t>搜尋未發現聚昆布鍋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搜尋一</a:t>
            </a:r>
            <a:r>
              <a:rPr lang="en-US" altLang="zh-TW" dirty="0" smtClean="0"/>
              <a:t>:</a:t>
            </a:r>
            <a:r>
              <a:rPr lang="zh-TW" altLang="en-US" dirty="0" smtClean="0"/>
              <a:t> 以</a:t>
            </a:r>
            <a:r>
              <a:rPr lang="zh-TW" altLang="en-US" b="1" dirty="0" smtClean="0">
                <a:solidFill>
                  <a:srgbClr val="FF0000"/>
                </a:solidFill>
              </a:rPr>
              <a:t>火鍋</a:t>
            </a:r>
            <a:r>
              <a:rPr lang="zh-TW" altLang="en-US" dirty="0" smtClean="0"/>
              <a:t>關鍵字搜尋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4869160"/>
            <a:ext cx="3024336" cy="158417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1520" y="3140968"/>
            <a:ext cx="3024336" cy="43204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3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Apple\Documents\oCam\Capture_2014_03_18_18_29_13_95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00808"/>
            <a:ext cx="40401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b="1" u="sng" dirty="0" smtClean="0"/>
              <a:t>搜尋結果說明</a:t>
            </a:r>
            <a:endParaRPr lang="zh-TW" altLang="en-US" b="1" u="sng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 smtClean="0"/>
              <a:t>以昆布鍋搜尋，排名第一位。共</a:t>
            </a:r>
            <a:r>
              <a:rPr lang="en-US" altLang="zh-TW" dirty="0" smtClean="0"/>
              <a:t>440</a:t>
            </a:r>
            <a:r>
              <a:rPr lang="zh-TW" altLang="en-US" dirty="0" smtClean="0"/>
              <a:t>搜尋量。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搜尋二</a:t>
            </a:r>
            <a:r>
              <a:rPr lang="en-US" altLang="zh-TW" dirty="0" smtClean="0"/>
              <a:t>:</a:t>
            </a:r>
            <a:r>
              <a:rPr lang="zh-TW" altLang="en-US" dirty="0" smtClean="0"/>
              <a:t> 以</a:t>
            </a:r>
            <a:r>
              <a:rPr lang="zh-TW" altLang="en-US" b="1" dirty="0" smtClean="0">
                <a:solidFill>
                  <a:srgbClr val="FF0000"/>
                </a:solidFill>
              </a:rPr>
              <a:t>昆布鍋</a:t>
            </a:r>
            <a:r>
              <a:rPr lang="zh-TW" altLang="en-US" dirty="0" smtClean="0"/>
              <a:t>關鍵字搜尋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59632" y="5517232"/>
            <a:ext cx="3024336" cy="93610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39552" y="3429000"/>
            <a:ext cx="3024336" cy="50405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5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Apple\Documents\oCam\Capture_2014_03_18_18_30_56_25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44824"/>
            <a:ext cx="400660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b="1" u="sng" dirty="0" smtClean="0"/>
              <a:t>搜尋結果說明</a:t>
            </a:r>
            <a:endParaRPr lang="zh-TW" altLang="en-US" b="1" u="sng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 smtClean="0"/>
              <a:t>以聚關鍵字搜尋，排名第三位。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搜尋三</a:t>
            </a:r>
            <a:r>
              <a:rPr lang="en-US" altLang="zh-TW" dirty="0" smtClean="0"/>
              <a:t>:</a:t>
            </a:r>
            <a:r>
              <a:rPr lang="zh-TW" altLang="en-US" dirty="0" smtClean="0"/>
              <a:t> 以</a:t>
            </a:r>
            <a:r>
              <a:rPr lang="zh-TW" altLang="en-US" b="1" dirty="0" smtClean="0">
                <a:solidFill>
                  <a:srgbClr val="FF0000"/>
                </a:solidFill>
              </a:rPr>
              <a:t>聚</a:t>
            </a:r>
            <a:r>
              <a:rPr lang="zh-TW" altLang="en-US" dirty="0" smtClean="0"/>
              <a:t>關鍵字搜尋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59632" y="4869160"/>
            <a:ext cx="3024336" cy="158417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7544" y="3212976"/>
            <a:ext cx="3024336" cy="50405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08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YAHOO</a:t>
            </a:r>
            <a:r>
              <a:rPr lang="zh-TW" altLang="en-US" dirty="0" smtClean="0"/>
              <a:t>搜尋火鍋，排名在前的都不是王品的相關火鍋。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Apple\Documents\oCam\Capture_2014_03_18_18_51_14_39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446449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pple\Documents\oCam\Capture_2014_03_18_18_54_31_6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01893"/>
            <a:ext cx="43053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99592" y="476672"/>
            <a:ext cx="2592288" cy="417646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優點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昆布鍋</a:t>
            </a:r>
            <a:r>
              <a:rPr lang="en-US" altLang="zh-TW" dirty="0" smtClean="0"/>
              <a:t>】</a:t>
            </a:r>
            <a:r>
              <a:rPr lang="zh-TW" altLang="en-US" dirty="0" smtClean="0"/>
              <a:t>的關鍵字來搜尋，目前排名第一位。顯示在消費者心目中，昆布鍋的市場區隔成功。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缺點</a:t>
            </a:r>
            <a:r>
              <a:rPr lang="zh-TW" altLang="en-US" dirty="0"/>
              <a:t>與建議</a:t>
            </a:r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火鍋</a:t>
            </a:r>
            <a:r>
              <a:rPr lang="en-US" altLang="zh-TW" dirty="0"/>
              <a:t>】</a:t>
            </a:r>
          </a:p>
          <a:p>
            <a:pPr lvl="1"/>
            <a:r>
              <a:rPr lang="zh-TW" altLang="en-US" dirty="0"/>
              <a:t>建議增加以</a:t>
            </a:r>
            <a:r>
              <a:rPr lang="en-US" altLang="zh-TW" dirty="0"/>
              <a:t>【</a:t>
            </a:r>
            <a:r>
              <a:rPr lang="zh-TW" altLang="en-US" dirty="0"/>
              <a:t>火鍋</a:t>
            </a:r>
            <a:r>
              <a:rPr lang="en-US" altLang="zh-TW" dirty="0"/>
              <a:t>】</a:t>
            </a:r>
            <a:r>
              <a:rPr lang="zh-TW" altLang="en-US" dirty="0"/>
              <a:t>方面的文字於網站中，增加被搜尋的排名。</a:t>
            </a:r>
            <a:endParaRPr lang="en-US" altLang="zh-TW" dirty="0"/>
          </a:p>
          <a:p>
            <a:pPr lvl="1"/>
            <a:r>
              <a:rPr lang="zh-TW" altLang="en-US" dirty="0"/>
              <a:t>因為想吃火鍋</a:t>
            </a:r>
            <a:r>
              <a:rPr lang="zh-TW" altLang="en-US" dirty="0" smtClean="0"/>
              <a:t>時，不一定或以昆布鍋來進行搜尋。</a:t>
            </a:r>
            <a:endParaRPr lang="zh-TW" altLang="en-US" dirty="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關鍵字建議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92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 smtClean="0"/>
              <a:t>網站中可增加一些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時事</a:t>
            </a:r>
            <a:r>
              <a:rPr lang="en-US" altLang="zh-TW" dirty="0" smtClean="0"/>
              <a:t>】</a:t>
            </a:r>
            <a:r>
              <a:rPr lang="zh-TW" altLang="en-US" dirty="0" smtClean="0"/>
              <a:t>相關的報導，例如食品安全的報導。增加被搜尋的機會。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Apple\Documents\oCam\Capture_2014_03_18_18_44_08_57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02097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Apple\Documents\oCam\Capture_2014_03_18_18_46_08_68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3204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pple\Documents\oCam\Capture_2014_03_18_18_46_35_658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403244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5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網站優點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3250704" cy="3687763"/>
          </a:xfrm>
        </p:spPr>
        <p:txBody>
          <a:bodyPr/>
          <a:lstStyle/>
          <a:p>
            <a:r>
              <a:rPr lang="zh-TW" altLang="en-US" dirty="0" smtClean="0"/>
              <a:t>網站有提供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昆布</a:t>
            </a:r>
            <a:r>
              <a:rPr lang="en-US" altLang="zh-TW" dirty="0" smtClean="0"/>
              <a:t>】</a:t>
            </a:r>
            <a:r>
              <a:rPr lang="zh-TW" altLang="en-US" dirty="0" smtClean="0"/>
              <a:t>的介紹，可以提高以昆布搜尋時的排名。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 descr="C:\Users\Apple\Documents\oCam\Capture_2014_03_18_18_53_27_19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531059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與</a:t>
            </a:r>
            <a:r>
              <a:rPr lang="en-US" altLang="zh-TW" dirty="0" smtClean="0"/>
              <a:t>YAHOO</a:t>
            </a:r>
            <a:r>
              <a:rPr lang="zh-TW" altLang="en-US" dirty="0" smtClean="0"/>
              <a:t>關鍵字工具</a:t>
            </a:r>
            <a:endParaRPr lang="en-US" altLang="zh-TW" dirty="0" smtClean="0"/>
          </a:p>
          <a:p>
            <a:r>
              <a:rPr lang="zh-TW" altLang="en-US" dirty="0" smtClean="0"/>
              <a:t>分別進行關鍵字分析</a:t>
            </a:r>
            <a:endParaRPr lang="en-US" altLang="zh-TW" dirty="0" smtClean="0"/>
          </a:p>
          <a:p>
            <a:r>
              <a:rPr lang="zh-TW" altLang="en-US" dirty="0"/>
              <a:t>做出關鍵字建議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學習目標</a:t>
            </a:r>
            <a:endParaRPr lang="zh-TW" altLang="en-US" dirty="0"/>
          </a:p>
        </p:txBody>
      </p:sp>
      <p:pic>
        <p:nvPicPr>
          <p:cNvPr id="4" name="Picture 3" descr="C:\Users\Apple\Documents\oCam\Capture_2014_03_18_18_54_31_6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20" y="3298329"/>
            <a:ext cx="43053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pple\Documents\oCam\Capture_2014_03_18_18_53_27_1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61817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pple\Documents\oCam\Capture_2014_03_18_18_53_34_6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61817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80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網站登錄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601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1260" cy="1054394"/>
          </a:xfrm>
        </p:spPr>
        <p:txBody>
          <a:bodyPr/>
          <a:lstStyle/>
          <a:p>
            <a:r>
              <a:rPr lang="zh-TW" altLang="en-US" dirty="0" smtClean="0"/>
              <a:t>登錄網站</a:t>
            </a:r>
            <a:endParaRPr lang="zh-TW" altLang="en-US" dirty="0"/>
          </a:p>
        </p:txBody>
      </p:sp>
      <p:pic>
        <p:nvPicPr>
          <p:cNvPr id="1026" name="Picture 2" descr="C:\Users\Apple\Documents\oCam\Capture_2014_04_01_19_37_28_16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36904" cy="58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755576" y="3573016"/>
            <a:ext cx="4536504" cy="16561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7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95536" y="2060848"/>
            <a:ext cx="6324600" cy="1645920"/>
          </a:xfrm>
        </p:spPr>
        <p:txBody>
          <a:bodyPr/>
          <a:lstStyle/>
          <a:p>
            <a:pPr algn="ctr"/>
            <a:r>
              <a:rPr lang="en-US" altLang="zh-TW" dirty="0" smtClean="0"/>
              <a:t>GOOGLE</a:t>
            </a:r>
            <a:r>
              <a:rPr lang="zh-TW" altLang="en-US" dirty="0" smtClean="0"/>
              <a:t>關鍵字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分析</a:t>
            </a:r>
            <a:r>
              <a:rPr lang="zh-TW" altLang="en-US" dirty="0" smtClean="0"/>
              <a:t>報告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67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pple\Documents\oCam\Capture_2014_03_25_11_46_20_7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6474"/>
            <a:ext cx="1990725" cy="30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pple\Documents\oCam\Capture_2014_03_25_11_46_33_4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" y="44624"/>
            <a:ext cx="671227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pple\Documents\oCam\Capture_2014_03_25_11_46_39_2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0" y="3161398"/>
            <a:ext cx="7724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07504" y="764704"/>
            <a:ext cx="3960440" cy="100811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986689" y="3789040"/>
            <a:ext cx="3024336" cy="223224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79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pple\Documents\oCam\Capture_2014_03_25_11_46_20_7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6474"/>
            <a:ext cx="1990725" cy="30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pple\Documents\oCam\Capture_2014_03_25_11_46_33_4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" y="44624"/>
            <a:ext cx="671227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pple\Documents\oCam\Capture_2014_03_25_11_46_45_3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77247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73414" y="836712"/>
            <a:ext cx="3966537" cy="93610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77579" y="3789040"/>
            <a:ext cx="3626707" cy="252028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92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pple\Documents\oCam\Capture_2014_03_25_11_46_20_7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6474"/>
            <a:ext cx="1990725" cy="30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pple\Documents\oCam\Capture_2014_03_25_11_46_33_4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" y="44624"/>
            <a:ext cx="671227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pple\Documents\oCam\Capture_2014_03_25_11_46_53_1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8646"/>
            <a:ext cx="77247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908720"/>
            <a:ext cx="3960440" cy="7920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83968" y="3356992"/>
            <a:ext cx="3620319" cy="302433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092280" y="1196751"/>
            <a:ext cx="923354" cy="30230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44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Apple\Documents\oCam\Capture_2014_03_25_11_52_14_8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37" y="0"/>
            <a:ext cx="20955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pple\Documents\oCam\Capture_2014_03_25_11_52_26_7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0"/>
            <a:ext cx="673224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pple\Documents\oCam\Capture_2014_03_25_11_52_32_86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1" y="3284984"/>
            <a:ext cx="840591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7504" y="764704"/>
            <a:ext cx="2880320" cy="151216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948264" y="2636912"/>
            <a:ext cx="1872208" cy="2880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71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Apple\Documents\oCam\Capture_2014_03_25_11_52_14_8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37" y="0"/>
            <a:ext cx="20955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pple\Documents\oCam\Capture_2014_03_25_11_52_26_7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0"/>
            <a:ext cx="673224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pple\Documents\oCam\Capture_2014_03_25_11_52_38_8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6" y="3279004"/>
            <a:ext cx="76866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764704"/>
            <a:ext cx="2808312" cy="144016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499991" y="3933056"/>
            <a:ext cx="3476639" cy="93610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29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Apple\Documents\oCam\Capture_2014_03_25_11_52_14_8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37" y="0"/>
            <a:ext cx="20955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pple\Documents\oCam\Capture_2014_03_25_11_52_26_7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0"/>
            <a:ext cx="673224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pple\Documents\oCam\Capture_2014_03_25_11_52_50_8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9925"/>
            <a:ext cx="77819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4077072"/>
            <a:ext cx="2880320" cy="43204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79512" y="4813176"/>
            <a:ext cx="2880320" cy="43204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79512" y="5589240"/>
            <a:ext cx="2880320" cy="43204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632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格線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25400"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54</TotalTime>
  <Words>278</Words>
  <Application>Microsoft Office PowerPoint</Application>
  <PresentationFormat>如螢幕大小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格線</vt:lpstr>
      <vt:lpstr>關鍵字行銷分析報告 以聚北海道昆布鍋為例</vt:lpstr>
      <vt:lpstr>學習目標</vt:lpstr>
      <vt:lpstr>GOOGLE關鍵字 分析報告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分析結果與建議</vt:lpstr>
      <vt:lpstr>YAHOO關鍵字 分析報告</vt:lpstr>
      <vt:lpstr>搜尋一: 以火鍋關鍵字搜尋</vt:lpstr>
      <vt:lpstr>搜尋二: 以昆布鍋關鍵字搜尋 </vt:lpstr>
      <vt:lpstr>搜尋三: 以聚關鍵字搜尋</vt:lpstr>
      <vt:lpstr>PowerPoint 簡報</vt:lpstr>
      <vt:lpstr>關鍵字建議</vt:lpstr>
      <vt:lpstr>PowerPoint 簡報</vt:lpstr>
      <vt:lpstr>PowerPoint 簡報</vt:lpstr>
      <vt:lpstr>PowerPoint 簡報</vt:lpstr>
      <vt:lpstr>網站登錄</vt:lpstr>
      <vt:lpstr>登錄網站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</dc:creator>
  <cp:lastModifiedBy>Apple</cp:lastModifiedBy>
  <cp:revision>13</cp:revision>
  <dcterms:created xsi:type="dcterms:W3CDTF">2014-03-18T10:28:18Z</dcterms:created>
  <dcterms:modified xsi:type="dcterms:W3CDTF">2014-04-01T11:46:47Z</dcterms:modified>
</cp:coreProperties>
</file>