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3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A1C0-D25A-4710-98B1-110C0E1B7DF2}" type="datetimeFigureOut">
              <a:rPr lang="zh-TW" altLang="en-US" smtClean="0"/>
              <a:t>2020/9/20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A255-79D2-4F9F-B681-D5BCC8978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4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A1C0-D25A-4710-98B1-110C0E1B7DF2}" type="datetimeFigureOut">
              <a:rPr lang="zh-TW" altLang="en-US" smtClean="0"/>
              <a:t>2020/9/20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A255-79D2-4F9F-B681-D5BCC8978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00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A1C0-D25A-4710-98B1-110C0E1B7DF2}" type="datetimeFigureOut">
              <a:rPr lang="zh-TW" altLang="en-US" smtClean="0"/>
              <a:t>2020/9/20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A255-79D2-4F9F-B681-D5BCC8978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454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A1C0-D25A-4710-98B1-110C0E1B7DF2}" type="datetimeFigureOut">
              <a:rPr lang="zh-TW" altLang="en-US" smtClean="0"/>
              <a:t>2020/9/20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A255-79D2-4F9F-B681-D5BCC8978D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0672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A1C0-D25A-4710-98B1-110C0E1B7DF2}" type="datetimeFigureOut">
              <a:rPr lang="zh-TW" altLang="en-US" smtClean="0"/>
              <a:t>2020/9/20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A255-79D2-4F9F-B681-D5BCC8978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079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A1C0-D25A-4710-98B1-110C0E1B7DF2}" type="datetimeFigureOut">
              <a:rPr lang="zh-TW" altLang="en-US" smtClean="0"/>
              <a:t>2020/9/20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A255-79D2-4F9F-B681-D5BCC8978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735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A1C0-D25A-4710-98B1-110C0E1B7DF2}" type="datetimeFigureOut">
              <a:rPr lang="zh-TW" altLang="en-US" smtClean="0"/>
              <a:t>2020/9/20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A255-79D2-4F9F-B681-D5BCC8978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3306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A1C0-D25A-4710-98B1-110C0E1B7DF2}" type="datetimeFigureOut">
              <a:rPr lang="zh-TW" altLang="en-US" smtClean="0"/>
              <a:t>2020/9/20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A255-79D2-4F9F-B681-D5BCC8978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386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A1C0-D25A-4710-98B1-110C0E1B7DF2}" type="datetimeFigureOut">
              <a:rPr lang="zh-TW" altLang="en-US" smtClean="0"/>
              <a:t>2020/9/20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A255-79D2-4F9F-B681-D5BCC8978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92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A1C0-D25A-4710-98B1-110C0E1B7DF2}" type="datetimeFigureOut">
              <a:rPr lang="zh-TW" altLang="en-US" smtClean="0"/>
              <a:t>2020/9/20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A255-79D2-4F9F-B681-D5BCC8978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99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A1C0-D25A-4710-98B1-110C0E1B7DF2}" type="datetimeFigureOut">
              <a:rPr lang="zh-TW" altLang="en-US" smtClean="0"/>
              <a:t>2020/9/20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A255-79D2-4F9F-B681-D5BCC8978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15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A1C0-D25A-4710-98B1-110C0E1B7DF2}" type="datetimeFigureOut">
              <a:rPr lang="zh-TW" altLang="en-US" smtClean="0"/>
              <a:t>2020/9/20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A255-79D2-4F9F-B681-D5BCC8978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16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A1C0-D25A-4710-98B1-110C0E1B7DF2}" type="datetimeFigureOut">
              <a:rPr lang="zh-TW" altLang="en-US" smtClean="0"/>
              <a:t>2020/9/20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A255-79D2-4F9F-B681-D5BCC8978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466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A1C0-D25A-4710-98B1-110C0E1B7DF2}" type="datetimeFigureOut">
              <a:rPr lang="zh-TW" altLang="en-US" smtClean="0"/>
              <a:t>2020/9/20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A255-79D2-4F9F-B681-D5BCC8978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34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A1C0-D25A-4710-98B1-110C0E1B7DF2}" type="datetimeFigureOut">
              <a:rPr lang="zh-TW" altLang="en-US" smtClean="0"/>
              <a:t>2020/9/20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A255-79D2-4F9F-B681-D5BCC8978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00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A1C0-D25A-4710-98B1-110C0E1B7DF2}" type="datetimeFigureOut">
              <a:rPr lang="zh-TW" altLang="en-US" smtClean="0"/>
              <a:t>2020/9/20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A255-79D2-4F9F-B681-D5BCC8978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43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A1C0-D25A-4710-98B1-110C0E1B7DF2}" type="datetimeFigureOut">
              <a:rPr lang="zh-TW" altLang="en-US" smtClean="0"/>
              <a:t>2020/9/20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A255-79D2-4F9F-B681-D5BCC8978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BA1C0-D25A-4710-98B1-110C0E1B7DF2}" type="datetimeFigureOut">
              <a:rPr lang="zh-TW" altLang="en-US" smtClean="0"/>
              <a:t>2020/9/20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8A255-79D2-4F9F-B681-D5BCC8978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6834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zh.wikipedia.org/wiki/%E6%A8%A1%E6%8B%9F%E8%AE%A1%E7%AE%97%E6%9C%B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計算機概論初探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吳智鴻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083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7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電腦  </a:t>
            </a:r>
            <a:endParaRPr lang="en-US" altLang="zh-TW" sz="72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 algn="ctr">
              <a:buNone/>
            </a:pPr>
            <a:endParaRPr lang="en-US" altLang="zh-TW" sz="72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 algn="ctr">
              <a:buNone/>
            </a:pPr>
            <a:r>
              <a:rPr lang="zh-TW" altLang="en-US" sz="7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電子計算機</a:t>
            </a:r>
            <a:endParaRPr lang="en-US" altLang="zh-TW" sz="72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024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000" dirty="0" smtClean="0"/>
              <a:t>COMPUTE</a:t>
            </a:r>
          </a:p>
          <a:p>
            <a:pPr marL="0" indent="0" algn="ctr">
              <a:buNone/>
            </a:pPr>
            <a:endParaRPr lang="en-US" altLang="zh-TW" sz="4000" dirty="0" smtClean="0"/>
          </a:p>
          <a:p>
            <a:pPr marL="0" indent="0" algn="ctr">
              <a:buNone/>
            </a:pPr>
            <a:r>
              <a:rPr lang="en-US" altLang="zh-TW" sz="4000" dirty="0" smtClean="0"/>
              <a:t>COMPUTE</a:t>
            </a:r>
            <a:r>
              <a:rPr lang="en-US" altLang="zh-TW" sz="4000" dirty="0" smtClean="0">
                <a:solidFill>
                  <a:srgbClr val="FFFF00"/>
                </a:solidFill>
              </a:rPr>
              <a:t>R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4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電腦的英文原詞「</a:t>
            </a:r>
            <a:r>
              <a:rPr lang="en-US" altLang="zh-TW" dirty="0">
                <a:effectLst/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computer</a:t>
            </a:r>
            <a:r>
              <a:rPr lang="zh-TW" altLang="en-US" dirty="0">
                <a:effectLst/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」是指從事資料計算的人。而他們往往都需要藉助某些機械計算裝置或</a:t>
            </a:r>
            <a:r>
              <a:rPr lang="zh-TW" altLang="en-US" dirty="0">
                <a:effectLst/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2" tooltip="類比電腦"/>
              </a:rPr>
              <a:t>類比電腦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276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next?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141804" y="1925018"/>
            <a:ext cx="4879199" cy="607090"/>
          </a:xfrm>
        </p:spPr>
        <p:txBody>
          <a:bodyPr/>
          <a:lstStyle/>
          <a:p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目前主流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電腦</a:t>
            </a:r>
            <a:endParaRPr lang="en-US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913795" y="2623474"/>
            <a:ext cx="5107208" cy="2878968"/>
          </a:xfrm>
        </p:spPr>
        <p:txBody>
          <a:bodyPr/>
          <a:lstStyle/>
          <a:p>
            <a:pPr lvl="1"/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范鈕曼架構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lvl="1"/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進位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6021003" y="1599785"/>
            <a:ext cx="4865554" cy="823912"/>
          </a:xfrm>
        </p:spPr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下一代電腦是什麼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078" y="4231948"/>
            <a:ext cx="4016533" cy="2118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675" y="2557771"/>
            <a:ext cx="2687807" cy="358789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631" y="1845889"/>
            <a:ext cx="1681740" cy="221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9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TM04033921[[fn=大馬士革風]]</Template>
  <TotalTime>8</TotalTime>
  <Words>58</Words>
  <Application>Microsoft Office PowerPoint</Application>
  <PresentationFormat>寬螢幕</PresentationFormat>
  <Paragraphs>14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Adobe 繁黑體 Std B</vt:lpstr>
      <vt:lpstr>新細明體</vt:lpstr>
      <vt:lpstr>Arial</vt:lpstr>
      <vt:lpstr>Bookman Old Style</vt:lpstr>
      <vt:lpstr>Rockwell</vt:lpstr>
      <vt:lpstr>Damask</vt:lpstr>
      <vt:lpstr>計算機概論初探</vt:lpstr>
      <vt:lpstr>PowerPoint 簡報</vt:lpstr>
      <vt:lpstr>PowerPoint 簡報</vt:lpstr>
      <vt:lpstr>PowerPoint 簡報</vt:lpstr>
      <vt:lpstr>What is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計算機概論</dc:title>
  <dc:creator>eric-i7</dc:creator>
  <cp:lastModifiedBy>eric-i7</cp:lastModifiedBy>
  <cp:revision>2</cp:revision>
  <dcterms:created xsi:type="dcterms:W3CDTF">2020-09-20T13:21:59Z</dcterms:created>
  <dcterms:modified xsi:type="dcterms:W3CDTF">2020-09-20T13:30:04Z</dcterms:modified>
</cp:coreProperties>
</file>