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mware.com/tw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1D9FA7-6B27-4364-B275-7AB6E4876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/>
              <a:t>VMware Workstation Player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8ABD5A-3B00-4E16-85CD-D031274CAA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</p:spTree>
    <p:extLst>
      <p:ext uri="{BB962C8B-B14F-4D97-AF65-F5344CB8AC3E}">
        <p14:creationId xmlns:p14="http://schemas.microsoft.com/office/powerpoint/2010/main" val="67447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C4E3B-24A6-4911-85E1-A4618C5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zh-TW" altLang="en-US" dirty="0"/>
              <a:t>下載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D43F45-8A65-42CE-8EF3-5C4CB761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到 官網 下載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>
                <a:hlinkClick r:id="rId2"/>
              </a:rPr>
              <a:t>https://www.vmware.com/tw.html</a:t>
            </a:r>
            <a:endParaRPr lang="en-US" altLang="zh-TW" dirty="0"/>
          </a:p>
          <a:p>
            <a:r>
              <a:rPr lang="zh-TW" altLang="en-US" dirty="0"/>
              <a:t>選擇適合自己電腦的版本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0DA1EC-1C06-4D10-8325-1FF900108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341" y="2678297"/>
            <a:ext cx="3285070" cy="33189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55419BF-E14A-4BC5-9D38-595700AA9BF6}"/>
              </a:ext>
            </a:extLst>
          </p:cNvPr>
          <p:cNvSpPr/>
          <p:nvPr/>
        </p:nvSpPr>
        <p:spPr>
          <a:xfrm>
            <a:off x="7767961" y="3915052"/>
            <a:ext cx="2121763" cy="355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97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DEE24D-DFBA-4980-A612-6654D52B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E3BAEE-4414-4419-B6FC-5EA7935E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點開下載好的</a:t>
            </a:r>
            <a:r>
              <a:rPr lang="en-US" altLang="zh-TW" dirty="0"/>
              <a:t>exe</a:t>
            </a:r>
          </a:p>
          <a:p>
            <a:r>
              <a:rPr lang="zh-TW" altLang="en-US" dirty="0"/>
              <a:t>開始</a:t>
            </a:r>
            <a:r>
              <a:rPr lang="en-US" altLang="zh-TW" dirty="0"/>
              <a:t>next </a:t>
            </a:r>
            <a:r>
              <a:rPr lang="zh-TW" altLang="en-US" dirty="0"/>
              <a:t>→</a:t>
            </a:r>
            <a:r>
              <a:rPr lang="en-US" altLang="zh-TW" dirty="0"/>
              <a:t> next </a:t>
            </a:r>
            <a:r>
              <a:rPr lang="zh-TW" altLang="en-US" dirty="0"/>
              <a:t>→</a:t>
            </a:r>
            <a:r>
              <a:rPr lang="en-US" altLang="zh-TW" dirty="0"/>
              <a:t> next</a:t>
            </a:r>
            <a:r>
              <a:rPr lang="zh-TW" altLang="en-US" dirty="0"/>
              <a:t>→</a:t>
            </a:r>
            <a:r>
              <a:rPr lang="en-US" altLang="zh-TW" dirty="0"/>
              <a:t> next </a:t>
            </a:r>
            <a:r>
              <a:rPr lang="zh-TW" altLang="en-US" dirty="0"/>
              <a:t>→</a:t>
            </a:r>
            <a:r>
              <a:rPr lang="en-US" altLang="zh-TW" dirty="0"/>
              <a:t> next </a:t>
            </a:r>
            <a:r>
              <a:rPr lang="zh-TW" altLang="en-US" dirty="0"/>
              <a:t>→</a:t>
            </a:r>
            <a:r>
              <a:rPr lang="en-US" altLang="zh-TW" dirty="0"/>
              <a:t>  Install</a:t>
            </a:r>
            <a:r>
              <a:rPr lang="zh-TW" altLang="en-US" dirty="0"/>
              <a:t> →</a:t>
            </a:r>
            <a:r>
              <a:rPr lang="en-US" altLang="zh-TW" dirty="0"/>
              <a:t>finish</a:t>
            </a:r>
          </a:p>
          <a:p>
            <a:r>
              <a:rPr lang="zh-TW" altLang="en-US" dirty="0"/>
              <a:t>重新開機</a:t>
            </a:r>
            <a:endParaRPr lang="en-US" altLang="zh-TW" dirty="0"/>
          </a:p>
          <a:p>
            <a:r>
              <a:rPr lang="zh-TW" altLang="en-US" dirty="0"/>
              <a:t>點開應用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9DBD95-57FE-4278-B075-ED2D60C9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83" y="4216400"/>
            <a:ext cx="11144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8B4F27-8D3C-4DD5-9AAC-3326CD3F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首次開啟設定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8AE5F64-AF49-4BB4-9F86-3E669B3D8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887" y="2557992"/>
            <a:ext cx="3431381" cy="33178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DC47DFE-6CE9-4283-BD23-99B906AD0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98" y="2557991"/>
            <a:ext cx="3476709" cy="33178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1EB8D83-AF82-4E7D-B670-E8D06FE4756D}"/>
              </a:ext>
            </a:extLst>
          </p:cNvPr>
          <p:cNvSpPr txBox="1"/>
          <p:nvPr/>
        </p:nvSpPr>
        <p:spPr>
          <a:xfrm>
            <a:off x="1295402" y="256037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1525787-FE5B-4A1E-85DD-E3CFD283A217}"/>
              </a:ext>
            </a:extLst>
          </p:cNvPr>
          <p:cNvSpPr txBox="1"/>
          <p:nvPr/>
        </p:nvSpPr>
        <p:spPr>
          <a:xfrm>
            <a:off x="6093041" y="25147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97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5742F-734F-4BD3-9893-41EB8EE5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建立虛擬作業系統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5865E5F-2602-492D-A798-C7A0EFEB9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22" y="2530299"/>
            <a:ext cx="4315122" cy="345318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175540C-5802-44B5-9F79-BEF6E469C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7" y="2499388"/>
            <a:ext cx="3758397" cy="342477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4413483-4D0F-477F-8228-D13EB950B949}"/>
              </a:ext>
            </a:extLst>
          </p:cNvPr>
          <p:cNvSpPr txBox="1"/>
          <p:nvPr/>
        </p:nvSpPr>
        <p:spPr>
          <a:xfrm>
            <a:off x="950435" y="2499388"/>
            <a:ext cx="38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28935AA-AFAA-491A-B932-788223F7FD0F}"/>
              </a:ext>
            </a:extLst>
          </p:cNvPr>
          <p:cNvSpPr txBox="1"/>
          <p:nvPr/>
        </p:nvSpPr>
        <p:spPr>
          <a:xfrm>
            <a:off x="6093041" y="25147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86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8D55F3-227E-4A5C-8335-0D8B4AC0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建立虛擬作業系統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FA5FCF-796B-4F57-B955-AB245044D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05" y="2493813"/>
            <a:ext cx="4045719" cy="368528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115349A-0297-4264-93F4-27F7632CC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20" y="2514762"/>
            <a:ext cx="4017522" cy="36643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37472E-D02A-4107-A884-2F987E439161}"/>
              </a:ext>
            </a:extLst>
          </p:cNvPr>
          <p:cNvSpPr txBox="1"/>
          <p:nvPr/>
        </p:nvSpPr>
        <p:spPr>
          <a:xfrm>
            <a:off x="950436" y="249938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FCAD33-F3EC-4F7E-AB58-2FBA67982273}"/>
              </a:ext>
            </a:extLst>
          </p:cNvPr>
          <p:cNvSpPr txBox="1"/>
          <p:nvPr/>
        </p:nvSpPr>
        <p:spPr>
          <a:xfrm>
            <a:off x="6093041" y="25147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5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4EAC7-4CE8-41F5-BB66-321ABE81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建立虛擬作業系統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D0EC68-B94C-4B35-BECA-DD35314D7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16" y="2541698"/>
            <a:ext cx="4280634" cy="36357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18F563-FC28-409C-90E6-5C6F0E48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52" y="2541698"/>
            <a:ext cx="4745484" cy="33494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39575FD-643A-4E77-9912-A29629E47E64}"/>
              </a:ext>
            </a:extLst>
          </p:cNvPr>
          <p:cNvSpPr txBox="1"/>
          <p:nvPr/>
        </p:nvSpPr>
        <p:spPr>
          <a:xfrm>
            <a:off x="950436" y="249938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625B9FA-3DDE-4BB5-8371-2C2DD1D7132F}"/>
              </a:ext>
            </a:extLst>
          </p:cNvPr>
          <p:cNvSpPr txBox="1"/>
          <p:nvPr/>
        </p:nvSpPr>
        <p:spPr>
          <a:xfrm>
            <a:off x="6093041" y="25147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772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7AB97F-EB49-414B-8413-F92A92C5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建立虛擬作業系統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F68632-6C4E-4978-864E-41765A2F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55" y="2499388"/>
            <a:ext cx="3983577" cy="361419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C498F9-9EF4-4EC7-B16F-7023C986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60" y="2556932"/>
            <a:ext cx="4027938" cy="361419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7B08C7B-744E-4352-906F-A546D34D1C78}"/>
              </a:ext>
            </a:extLst>
          </p:cNvPr>
          <p:cNvSpPr txBox="1"/>
          <p:nvPr/>
        </p:nvSpPr>
        <p:spPr>
          <a:xfrm>
            <a:off x="950436" y="2499388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2860ABD-0709-4164-8687-89B02D73B555}"/>
              </a:ext>
            </a:extLst>
          </p:cNvPr>
          <p:cNvSpPr txBox="1"/>
          <p:nvPr/>
        </p:nvSpPr>
        <p:spPr>
          <a:xfrm>
            <a:off x="6093041" y="25147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22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21598D-0815-4E58-A713-3BDF828F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建立虛擬作業系統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B1F9D7-24BA-4B1A-97BF-C2463351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接著與</a:t>
            </a:r>
            <a:r>
              <a:rPr lang="en-US" altLang="zh-TW" dirty="0" err="1"/>
              <a:t>VirtualBox+Ubuntu</a:t>
            </a:r>
            <a:r>
              <a:rPr lang="zh-TW" altLang="en-US" dirty="0"/>
              <a:t>後半段</a:t>
            </a:r>
            <a:r>
              <a:rPr lang="en-US" altLang="zh-TW" dirty="0"/>
              <a:t>Ubuntu</a:t>
            </a:r>
            <a:r>
              <a:rPr lang="zh-TW" altLang="en-US" dirty="0"/>
              <a:t>相同</a:t>
            </a:r>
          </a:p>
        </p:txBody>
      </p:sp>
    </p:spTree>
    <p:extLst>
      <p:ext uri="{BB962C8B-B14F-4D97-AF65-F5344CB8AC3E}">
        <p14:creationId xmlns:p14="http://schemas.microsoft.com/office/powerpoint/2010/main" val="1560412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100</Words>
  <Application>Microsoft Office PowerPoint</Application>
  <PresentationFormat>寬螢幕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新細明體</vt:lpstr>
      <vt:lpstr>Arial</vt:lpstr>
      <vt:lpstr>Garamond</vt:lpstr>
      <vt:lpstr>有機</vt:lpstr>
      <vt:lpstr>VMware Workstation Player</vt:lpstr>
      <vt:lpstr>下載</vt:lpstr>
      <vt:lpstr>安裝</vt:lpstr>
      <vt:lpstr>首次開啟設定</vt:lpstr>
      <vt:lpstr>建立虛擬作業系統</vt:lpstr>
      <vt:lpstr>建立虛擬作業系統</vt:lpstr>
      <vt:lpstr>建立虛擬作業系統</vt:lpstr>
      <vt:lpstr>建立虛擬作業系統</vt:lpstr>
      <vt:lpstr>建立虛擬作業系統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VMware Workstation Player</dc:title>
  <dc:creator>user</dc:creator>
  <cp:lastModifiedBy>user</cp:lastModifiedBy>
  <cp:revision>4</cp:revision>
  <dcterms:created xsi:type="dcterms:W3CDTF">2018-11-11T08:14:35Z</dcterms:created>
  <dcterms:modified xsi:type="dcterms:W3CDTF">2018-11-11T14:51:54Z</dcterms:modified>
</cp:coreProperties>
</file>