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6" d="100"/>
          <a:sy n="136" d="100"/>
        </p:scale>
        <p:origin x="-8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1"/>
          <p:cNvGrpSpPr/>
          <p:nvPr/>
        </p:nvGrpSpPr>
        <p:grpSpPr>
          <a:xfrm>
            <a:off x="0" y="0"/>
            <a:ext cx="9144000" cy="6400800"/>
            <a:chOff x="0" y="0"/>
            <a:chExt cx="9144000" cy="6400800"/>
          </a:xfrm>
        </p:grpSpPr>
        <p:sp>
          <p:nvSpPr>
            <p:cNvPr id="16" name="Rectangle 15"/>
            <p:cNvSpPr/>
            <p:nvPr/>
          </p:nvSpPr>
          <p:spPr>
            <a:xfrm>
              <a:off x="1828800" y="4572000"/>
              <a:ext cx="6858000" cy="18288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0" y="0"/>
              <a:ext cx="9144000" cy="6400800"/>
              <a:chOff x="0" y="0"/>
              <a:chExt cx="9144000" cy="6400800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0" y="0"/>
                <a:ext cx="1828800" cy="6400800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0" y="4572000"/>
                <a:ext cx="9144000" cy="18288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>
                <a:reflection blurRad="6350" stA="50000" endA="300" endPos="38500" dist="50800" dir="5400000" sy="-100000" algn="bl" rotWithShape="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  <p:sp>
          <p:nvSpPr>
            <p:cNvPr id="13" name="Rectangle 12"/>
            <p:cNvSpPr/>
            <p:nvPr/>
          </p:nvSpPr>
          <p:spPr>
            <a:xfrm>
              <a:off x="0" y="4572000"/>
              <a:ext cx="1828800" cy="1828800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4200" y="6553200"/>
            <a:ext cx="1676400" cy="228600"/>
          </a:xfrm>
        </p:spPr>
        <p:txBody>
          <a:bodyPr vert="horz" lIns="91440" tIns="45720" rIns="91440" bIns="45720" rtlCol="0" anchor="t" anchorCtr="0"/>
          <a:lstStyle>
            <a:lvl1pPr marL="0" algn="r" defTabSz="914400" rtl="0" eaLnBrk="1" latinLnBrk="0" hangingPunct="1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1F16589B-42E4-47C8-8847-19BC28ACC583}" type="datetimeFigureOut">
              <a:rPr lang="zh-TW" altLang="en-US" smtClean="0"/>
              <a:t>2011/9/21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91553" y="6553200"/>
            <a:ext cx="1676400" cy="228600"/>
          </a:xfrm>
        </p:spPr>
        <p:txBody>
          <a:bodyPr anchor="t" anchorCtr="0"/>
          <a:lstStyle>
            <a:lvl1pPr>
              <a:defRPr>
                <a:solidFill>
                  <a:sysClr val="windowText" lastClr="000000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70076" y="6553200"/>
            <a:ext cx="762000" cy="228600"/>
          </a:xfrm>
          <a:noFill/>
          <a:ln>
            <a:noFill/>
          </a:ln>
          <a:effectLst/>
        </p:spPr>
        <p:txBody>
          <a:bodyPr/>
          <a:lstStyle>
            <a:lvl1pPr algn="ctr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25219A8D-2498-431F-B7EF-B064DEE2BB7A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5000" y="5867400"/>
            <a:ext cx="6570722" cy="457200"/>
          </a:xfrm>
        </p:spPr>
        <p:txBody>
          <a:bodyPr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contourClr>
                <a:srgbClr val="DDDDDD"/>
              </a:contourClr>
            </a:sp3d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>
                    <a:alpha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5000" y="4648200"/>
            <a:ext cx="6553200" cy="1219200"/>
          </a:xfrm>
        </p:spPr>
        <p:txBody>
          <a:bodyPr anchor="b" anchorCtr="0">
            <a:noAutofit/>
          </a:bodyPr>
          <a:lstStyle>
            <a:lvl1pPr algn="l">
              <a:defRPr sz="3600"/>
            </a:lvl1pPr>
          </a:lstStyle>
          <a:p>
            <a:r>
              <a:rPr lang="zh-TW" altLang="en-US" smtClean="0"/>
              <a:t>按一下以編輯母片標題樣式</a:t>
            </a: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6589B-42E4-47C8-8847-19BC28ACC583}" type="datetimeFigureOut">
              <a:rPr lang="zh-TW" altLang="en-US" smtClean="0"/>
              <a:t>2011/9/21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19A8D-2498-431F-B7EF-B064DEE2BB7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0"/>
          <p:cNvGrpSpPr/>
          <p:nvPr/>
        </p:nvGrpSpPr>
        <p:grpSpPr>
          <a:xfrm>
            <a:off x="0" y="0"/>
            <a:ext cx="9144000" cy="6858000"/>
            <a:chOff x="-442912" y="457200"/>
            <a:chExt cx="9144000" cy="6858000"/>
          </a:xfrm>
        </p:grpSpPr>
        <p:sp>
          <p:nvSpPr>
            <p:cNvPr id="18" name="Rectangle 17"/>
            <p:cNvSpPr/>
            <p:nvPr/>
          </p:nvSpPr>
          <p:spPr>
            <a:xfrm>
              <a:off x="-442912" y="457200"/>
              <a:ext cx="9129712" cy="16764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6872288" y="457200"/>
              <a:ext cx="1828800" cy="6858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6872288" y="45720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1" name="Oval 20"/>
            <p:cNvSpPr/>
            <p:nvPr/>
          </p:nvSpPr>
          <p:spPr>
            <a:xfrm>
              <a:off x="7367588" y="8763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7600" y="2298700"/>
            <a:ext cx="1447800" cy="382746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2286000"/>
            <a:ext cx="5943600" cy="3840163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6589B-42E4-47C8-8847-19BC28ACC583}" type="datetimeFigureOut">
              <a:rPr lang="zh-TW" altLang="en-US" smtClean="0"/>
              <a:t>2011/9/21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48600" y="533400"/>
            <a:ext cx="762000" cy="609600"/>
          </a:xfrm>
        </p:spPr>
        <p:txBody>
          <a:bodyPr/>
          <a:lstStyle/>
          <a:p>
            <a:fld id="{25219A8D-2498-431F-B7EF-B064DEE2BB7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6589B-42E4-47C8-8847-19BC28ACC583}" type="datetimeFigureOut">
              <a:rPr lang="zh-TW" altLang="en-US" smtClean="0"/>
              <a:t>2011/9/21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19A8D-2498-431F-B7EF-B064DEE2BB7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0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828800" cy="6858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2514600"/>
              <a:ext cx="1828800" cy="1828800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1828800" y="2514600"/>
              <a:ext cx="7315200" cy="18288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667000"/>
            <a:ext cx="6629400" cy="1143000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4495800"/>
            <a:ext cx="1524000" cy="205740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200000"/>
              </a:lnSpc>
              <a:buNone/>
              <a:defRPr sz="1600" b="1" kern="1200">
                <a:solidFill>
                  <a:srgbClr val="000000">
                    <a:alpha val="50196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lnSpc>
                <a:spcPct val="150000"/>
              </a:lnSpc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1152" y="6556248"/>
            <a:ext cx="1673352" cy="228600"/>
          </a:xfrm>
        </p:spPr>
        <p:txBody>
          <a:bodyPr/>
          <a:lstStyle/>
          <a:p>
            <a:fld id="{1F16589B-42E4-47C8-8847-19BC28ACC583}" type="datetimeFigureOut">
              <a:rPr lang="zh-TW" altLang="en-US" smtClean="0"/>
              <a:t>2011/9/21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92808" y="6556248"/>
            <a:ext cx="1673352" cy="22860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67656" y="6556248"/>
            <a:ext cx="762000" cy="228600"/>
          </a:xfrm>
          <a:noFill/>
          <a:ln>
            <a:noFill/>
          </a:ln>
          <a:effectLst/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25219A8D-2498-431F-B7EF-B064DEE2BB7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38400" y="2298700"/>
            <a:ext cx="2971800" cy="3827463"/>
          </a:xfrm>
        </p:spPr>
        <p:txBody>
          <a:bodyPr>
            <a:normAutofit/>
          </a:bodyPr>
          <a:lstStyle>
            <a:lvl1pPr marL="228600" indent="-228600">
              <a:defRPr sz="1800"/>
            </a:lvl1pPr>
            <a:lvl2pPr marL="457200" indent="-228600">
              <a:defRPr sz="1800"/>
            </a:lvl2pPr>
            <a:lvl3pPr marL="685800" indent="-228600">
              <a:defRPr sz="1800"/>
            </a:lvl3pPr>
            <a:lvl4pPr marL="914400" indent="-228600">
              <a:defRPr sz="1800"/>
            </a:lvl4pPr>
            <a:lvl5pPr marL="1143000" indent="-22860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2298700"/>
            <a:ext cx="2971800" cy="3827463"/>
          </a:xfrm>
        </p:spPr>
        <p:txBody>
          <a:bodyPr>
            <a:normAutofit/>
          </a:bodyPr>
          <a:lstStyle>
            <a:lvl1pPr marL="228600" indent="-228600">
              <a:defRPr sz="1800"/>
            </a:lvl1pPr>
            <a:lvl2pPr marL="457200" indent="-228600">
              <a:defRPr sz="1800"/>
            </a:lvl2pPr>
            <a:lvl3pPr marL="685800" indent="-228600">
              <a:defRPr sz="1800"/>
            </a:lvl3pPr>
            <a:lvl4pPr marL="914400" indent="-228600">
              <a:defRPr sz="1800"/>
            </a:lvl4pPr>
            <a:lvl5pPr marL="1143000" indent="-22860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6589B-42E4-47C8-8847-19BC28ACC583}" type="datetimeFigureOut">
              <a:rPr lang="zh-TW" altLang="en-US" smtClean="0"/>
              <a:t>2011/9/21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19A8D-2498-431F-B7EF-B064DEE2BB7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8400" y="2291697"/>
            <a:ext cx="2971800" cy="639762"/>
          </a:xfrm>
        </p:spPr>
        <p:txBody>
          <a:bodyPr vert="horz" lIns="91440" tIns="45720" rIns="91440" bIns="45720" rtlCol="0" anchor="ctr" anchorCtr="0">
            <a:noAutofit/>
          </a:bodyPr>
          <a:lstStyle>
            <a:lvl1pPr marL="0" indent="0">
              <a:buNone/>
              <a:defRPr sz="2200" b="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47925" y="3137647"/>
            <a:ext cx="2971800" cy="2999232"/>
          </a:xfr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715000" y="2291697"/>
            <a:ext cx="2971800" cy="639762"/>
          </a:xfrm>
        </p:spPr>
        <p:txBody>
          <a:bodyPr anchor="ctr" anchorCtr="0">
            <a:noAutofit/>
          </a:bodyPr>
          <a:lstStyle>
            <a:lvl1pPr marL="0" indent="0">
              <a:buNone/>
              <a:defRPr sz="22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715000" y="3137647"/>
            <a:ext cx="2971800" cy="3001962"/>
          </a:xfr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6589B-42E4-47C8-8847-19BC28ACC583}" type="datetimeFigureOut">
              <a:rPr lang="zh-TW" altLang="en-US" smtClean="0"/>
              <a:t>2011/9/21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19A8D-2498-431F-B7EF-B064DEE2BB7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0"/>
          <p:cNvGrpSpPr/>
          <p:nvPr/>
        </p:nvGrpSpPr>
        <p:grpSpPr>
          <a:xfrm>
            <a:off x="0" y="0"/>
            <a:ext cx="9144000" cy="1676400"/>
            <a:chOff x="0" y="0"/>
            <a:chExt cx="9144000" cy="16764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9144000" cy="1676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Oval 9"/>
            <p:cNvSpPr/>
            <p:nvPr/>
          </p:nvSpPr>
          <p:spPr>
            <a:xfrm>
              <a:off x="495300" y="4191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6589B-42E4-47C8-8847-19BC28ACC583}" type="datetimeFigureOut">
              <a:rPr lang="zh-TW" altLang="en-US" smtClean="0"/>
              <a:t>2011/9/21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19A8D-2498-431F-B7EF-B064DEE2BB7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9"/>
          <p:cNvGrpSpPr/>
          <p:nvPr/>
        </p:nvGrpSpPr>
        <p:grpSpPr>
          <a:xfrm>
            <a:off x="0" y="0"/>
            <a:ext cx="1828800" cy="1676400"/>
            <a:chOff x="457200" y="457200"/>
            <a:chExt cx="1828800" cy="1676400"/>
          </a:xfrm>
        </p:grpSpPr>
        <p:sp>
          <p:nvSpPr>
            <p:cNvPr id="8" name="Rectangle 7"/>
            <p:cNvSpPr/>
            <p:nvPr/>
          </p:nvSpPr>
          <p:spPr>
            <a:xfrm>
              <a:off x="457200" y="45720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Oval 8"/>
            <p:cNvSpPr/>
            <p:nvPr/>
          </p:nvSpPr>
          <p:spPr>
            <a:xfrm>
              <a:off x="952500" y="8763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6589B-42E4-47C8-8847-19BC28ACC583}" type="datetimeFigureOut">
              <a:rPr lang="zh-TW" altLang="en-US" smtClean="0"/>
              <a:t>2011/9/21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19A8D-2498-431F-B7EF-B064DEE2BB7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1448" y="228600"/>
            <a:ext cx="6245352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6624" y="2446991"/>
            <a:ext cx="5715000" cy="3531198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3031490"/>
            <a:ext cx="1524000" cy="2362200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 sz="1400" b="1">
                <a:solidFill>
                  <a:srgbClr val="000000">
                    <a:alpha val="50196"/>
                  </a:srgb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6589B-42E4-47C8-8847-19BC28ACC583}" type="datetimeFigureOut">
              <a:rPr lang="zh-TW" altLang="en-US" smtClean="0"/>
              <a:t>2011/9/21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19A8D-2498-431F-B7EF-B064DEE2BB7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1448" y="228600"/>
            <a:ext cx="6245352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06624" y="2450592"/>
            <a:ext cx="5715000" cy="3529584"/>
          </a:xfrm>
          <a:noFill/>
          <a:ln w="101600" cmpd="sng">
            <a:miter lim="800000"/>
          </a:ln>
          <a:effectLst>
            <a:outerShdw blurRad="63500" sx="102000" sy="102000" algn="ctr" rotWithShape="0">
              <a:prstClr val="black">
                <a:alpha val="30000"/>
              </a:prst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3031489"/>
            <a:ext cx="1527048" cy="2359152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50000"/>
              </a:lnSpc>
              <a:buNone/>
              <a:defRPr sz="1400" b="1" kern="1200">
                <a:solidFill>
                  <a:srgbClr val="000000">
                    <a:alpha val="50196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50000"/>
              </a:lnSpc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6589B-42E4-47C8-8847-19BC28ACC583}" type="datetimeFigureOut">
              <a:rPr lang="zh-TW" altLang="en-US" smtClean="0"/>
              <a:t>2011/9/21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19A8D-2498-431F-B7EF-B064DEE2BB7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1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7" name="Rectangle 6"/>
            <p:cNvSpPr/>
            <p:nvPr/>
          </p:nvSpPr>
          <p:spPr>
            <a:xfrm>
              <a:off x="457200" y="0"/>
              <a:ext cx="8686800" cy="1676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0"/>
              <a:ext cx="1828800" cy="6858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Oval 10"/>
            <p:cNvSpPr/>
            <p:nvPr/>
          </p:nvSpPr>
          <p:spPr>
            <a:xfrm>
              <a:off x="495300" y="4191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8400" y="2286000"/>
            <a:ext cx="6248400" cy="3840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149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fld id="{1F16589B-42E4-47C8-8847-19BC28ACC583}" type="datetimeFigureOut">
              <a:rPr lang="zh-TW" altLang="en-US" smtClean="0"/>
              <a:t>2011/9/21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400" y="533400"/>
            <a:ext cx="762000" cy="609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fld id="{25219A8D-2498-431F-B7EF-B064DEE2BB7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r" defTabSz="914400" rtl="0" eaLnBrk="1" latinLnBrk="0" hangingPunct="1">
        <a:spcBef>
          <a:spcPct val="0"/>
        </a:spcBef>
        <a:buNone/>
        <a:defRPr sz="4400" kern="1200" cap="small" spc="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1800"/>
        </a:spcBef>
        <a:buClr>
          <a:schemeClr val="accent1"/>
        </a:buClr>
        <a:buSzPct val="80000"/>
        <a:buFont typeface="Wingdings" pitchFamily="2" charset="2"/>
        <a:buChar char="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1800"/>
        </a:spcBef>
        <a:buClr>
          <a:schemeClr val="accent2"/>
        </a:buClr>
        <a:buSzPct val="80000"/>
        <a:buFont typeface="Wingdings" pitchFamily="2" charset="2"/>
        <a:buChar char="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457200" algn="l" defTabSz="914400" rtl="0" eaLnBrk="1" latinLnBrk="0" hangingPunct="1">
        <a:spcBef>
          <a:spcPts val="1200"/>
        </a:spcBef>
        <a:buClr>
          <a:schemeClr val="accent3"/>
        </a:buClr>
        <a:buSzPct val="80000"/>
        <a:buFont typeface="Wingdings" pitchFamily="2" charset="2"/>
        <a:buChar char="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indent="-457200" algn="l" defTabSz="914400" rtl="0" eaLnBrk="1" latinLnBrk="0" hangingPunct="1">
        <a:spcBef>
          <a:spcPts val="1200"/>
        </a:spcBef>
        <a:buClr>
          <a:schemeClr val="accent4"/>
        </a:buClr>
        <a:buSzPct val="80000"/>
        <a:buFont typeface="Wingdings" pitchFamily="2" charset="2"/>
        <a:buChar char="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286000" indent="-457200" algn="l" defTabSz="914400" rtl="0" eaLnBrk="1" latinLnBrk="0" hangingPunct="1">
        <a:spcBef>
          <a:spcPts val="1200"/>
        </a:spcBef>
        <a:buClr>
          <a:schemeClr val="accent5"/>
        </a:buClr>
        <a:buSzPct val="80000"/>
        <a:buFont typeface="Wingdings" pitchFamily="2" charset="2"/>
        <a:buChar char="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indent="-457200" algn="l" defTabSz="914400" rtl="0" eaLnBrk="1" latinLnBrk="0" hangingPunct="1">
        <a:spcBef>
          <a:spcPts val="1200"/>
        </a:spcBef>
        <a:buClr>
          <a:schemeClr val="accent6"/>
        </a:buClr>
        <a:buSzPct val="90000"/>
        <a:buFont typeface="Wingdings" pitchFamily="2" charset="2"/>
        <a:buChar char="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3200400" indent="-457200" algn="l" defTabSz="914400" rtl="0" eaLnBrk="1" latinLnBrk="0" hangingPunct="1">
        <a:spcBef>
          <a:spcPts val="1200"/>
        </a:spcBef>
        <a:buClr>
          <a:schemeClr val="accent1"/>
        </a:buClr>
        <a:buSzPct val="70000"/>
        <a:buFont typeface="Wingdings" pitchFamily="2" charset="2"/>
        <a:buChar char="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657600" indent="-457200" algn="l" defTabSz="914400" rtl="0" eaLnBrk="1" latinLnBrk="0" hangingPunct="1">
        <a:spcBef>
          <a:spcPts val="1200"/>
        </a:spcBef>
        <a:buClr>
          <a:schemeClr val="accent3"/>
        </a:buClr>
        <a:buFont typeface="Courier New" pitchFamily="49" charset="0"/>
        <a:buChar char="o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4114800" indent="-457200" algn="l" defTabSz="914400" rtl="0" eaLnBrk="1" latinLnBrk="0" hangingPunct="1">
        <a:spcBef>
          <a:spcPts val="12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Wiki </a:t>
            </a:r>
            <a:br>
              <a:rPr lang="en-US" altLang="zh-TW" dirty="0" smtClean="0"/>
            </a:br>
            <a:r>
              <a:rPr lang="en-US" altLang="zh-TW" dirty="0" smtClean="0"/>
              <a:t>Steve</a:t>
            </a:r>
            <a:r>
              <a:rPr lang="zh-TW" altLang="en-US" dirty="0" smtClean="0"/>
              <a:t> </a:t>
            </a:r>
            <a:r>
              <a:rPr lang="en-US" altLang="zh-TW" dirty="0" smtClean="0"/>
              <a:t>jobs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826963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3528" y="228600"/>
            <a:ext cx="8363272" cy="1143000"/>
          </a:xfrm>
        </p:spPr>
        <p:txBody>
          <a:bodyPr>
            <a:normAutofit fontScale="90000"/>
          </a:bodyPr>
          <a:lstStyle/>
          <a:p>
            <a:r>
              <a:rPr lang="zh-TW" altLang="zh-TW" sz="4000" dirty="0"/>
              <a:t>在</a:t>
            </a:r>
            <a:r>
              <a:rPr lang="en-US" altLang="zh-TW" sz="4000" dirty="0"/>
              <a:t>Wiki</a:t>
            </a:r>
            <a:r>
              <a:rPr lang="zh-TW" altLang="zh-TW" sz="4000" dirty="0"/>
              <a:t>上搜尋</a:t>
            </a:r>
            <a:r>
              <a:rPr lang="en-US" altLang="zh-TW" sz="4000" dirty="0"/>
              <a:t>Apple</a:t>
            </a:r>
            <a:r>
              <a:rPr lang="zh-TW" altLang="zh-TW" sz="4000" dirty="0"/>
              <a:t>的執行長</a:t>
            </a:r>
            <a:br>
              <a:rPr lang="zh-TW" altLang="zh-TW" sz="4000" dirty="0"/>
            </a:br>
            <a:r>
              <a:rPr lang="zh-TW" altLang="zh-TW" sz="4000" dirty="0"/>
              <a:t>並回答以下</a:t>
            </a:r>
            <a:r>
              <a:rPr lang="zh-TW" altLang="zh-TW" sz="4000" dirty="0" smtClean="0"/>
              <a:t>問題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zh-TW" smtClean="0">
                <a:latin typeface="Adobe 繁黑體 Std B" pitchFamily="34" charset="-120"/>
                <a:ea typeface="Adobe 繁黑體 Std B" pitchFamily="34" charset="-120"/>
              </a:rPr>
              <a:t>他</a:t>
            </a:r>
            <a:r>
              <a:rPr lang="zh-TW" altLang="zh-TW" dirty="0">
                <a:latin typeface="Adobe 繁黑體 Std B" pitchFamily="34" charset="-120"/>
                <a:ea typeface="Adobe 繁黑體 Std B" pitchFamily="34" charset="-120"/>
              </a:rPr>
              <a:t>與誰在哪裡成立了蘋果公司？</a:t>
            </a:r>
          </a:p>
          <a:p>
            <a:pPr lvl="0"/>
            <a:r>
              <a:rPr lang="zh-TW" altLang="zh-TW" dirty="0">
                <a:latin typeface="Adobe 繁黑體 Std B" pitchFamily="34" charset="-120"/>
                <a:ea typeface="Adobe 繁黑體 Std B" pitchFamily="34" charset="-120"/>
              </a:rPr>
              <a:t>他過去曾找了誰當執行長管理蘋果，但最後又被他趕走？他用什麼話說服他的？</a:t>
            </a:r>
          </a:p>
          <a:p>
            <a:pPr lvl="0"/>
            <a:r>
              <a:rPr lang="en-US" altLang="zh-TW" dirty="0">
                <a:latin typeface="Adobe 繁黑體 Std B" pitchFamily="34" charset="-120"/>
                <a:ea typeface="Adobe 繁黑體 Std B" pitchFamily="34" charset="-120"/>
              </a:rPr>
              <a:t>Steve Jobs</a:t>
            </a:r>
            <a:r>
              <a:rPr lang="zh-TW" altLang="zh-TW" dirty="0">
                <a:latin typeface="Adobe 繁黑體 Std B" pitchFamily="34" charset="-120"/>
                <a:ea typeface="Adobe 繁黑體 Std B" pitchFamily="34" charset="-120"/>
              </a:rPr>
              <a:t>的</a:t>
            </a:r>
            <a:r>
              <a:rPr lang="en-US" altLang="zh-TW" dirty="0">
                <a:latin typeface="Adobe 繁黑體 Std B" pitchFamily="34" charset="-120"/>
                <a:ea typeface="Adobe 繁黑體 Std B" pitchFamily="34" charset="-120"/>
              </a:rPr>
              <a:t>APPLE</a:t>
            </a:r>
            <a:r>
              <a:rPr lang="zh-TW" altLang="zh-TW" dirty="0">
                <a:latin typeface="Adobe 繁黑體 Std B" pitchFamily="34" charset="-120"/>
                <a:ea typeface="Adobe 繁黑體 Std B" pitchFamily="34" charset="-120"/>
              </a:rPr>
              <a:t>設計理念創造了極大的成功，請問他的設計理念為何？</a:t>
            </a:r>
          </a:p>
          <a:p>
            <a:pPr lvl="0"/>
            <a:r>
              <a:rPr lang="zh-TW" altLang="zh-TW" dirty="0">
                <a:latin typeface="Adobe 繁黑體 Std B" pitchFamily="34" charset="-120"/>
                <a:ea typeface="Adobe 繁黑體 Std B" pitchFamily="34" charset="-120"/>
              </a:rPr>
              <a:t>你認為她的簡約設計與美學概念是如何培養的？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66489381"/>
      </p:ext>
    </p:extLst>
  </p:cSld>
  <p:clrMapOvr>
    <a:masterClrMapping/>
  </p:clrMapOvr>
</p:sld>
</file>

<file path=ppt/theme/theme1.xml><?xml version="1.0" encoding="utf-8"?>
<a:theme xmlns:a="http://schemas.openxmlformats.org/drawingml/2006/main" name="佈景主題3">
  <a:themeElements>
    <a:clrScheme name="Mod">
      <a:dk1>
        <a:sysClr val="windowText" lastClr="000000"/>
      </a:dk1>
      <a:lt1>
        <a:sysClr val="window" lastClr="FFFFFF"/>
      </a:lt1>
      <a:dk2>
        <a:srgbClr val="065218"/>
      </a:dk2>
      <a:lt2>
        <a:srgbClr val="EDF3AE"/>
      </a:lt2>
      <a:accent1>
        <a:srgbClr val="8FCB17"/>
      </a:accent1>
      <a:accent2>
        <a:srgbClr val="769F11"/>
      </a:accent2>
      <a:accent3>
        <a:srgbClr val="D4E336"/>
      </a:accent3>
      <a:accent4>
        <a:srgbClr val="0C8228"/>
      </a:accent4>
      <a:accent5>
        <a:srgbClr val="C0EDA8"/>
      </a:accent5>
      <a:accent6>
        <a:srgbClr val="3B4F18"/>
      </a:accent6>
      <a:hlink>
        <a:srgbClr val="0A6A21"/>
      </a:hlink>
      <a:folHlink>
        <a:srgbClr val="406EA5"/>
      </a:folHlink>
    </a:clrScheme>
    <a:fontScheme name="Mod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od">
      <a:fillStyleLst>
        <a:solidFill>
          <a:schemeClr val="phClr"/>
        </a:solidFill>
        <a:solidFill>
          <a:schemeClr val="phClr">
            <a:tint val="80000"/>
          </a:schemeClr>
        </a:solidFill>
        <a:solidFill>
          <a:schemeClr val="phClr">
            <a:shade val="30000"/>
            <a:satMod val="150000"/>
          </a:schemeClr>
        </a:solidFill>
      </a:fillStyleLst>
      <a:lnStyleLst>
        <a:ln w="9525" cap="flat" cmpd="sng" algn="ctr">
          <a:solidFill>
            <a:schemeClr val="phClr">
              <a:tint val="90000"/>
              <a:satMod val="105000"/>
            </a:schemeClr>
          </a:solidFill>
          <a:prstDash val="solid"/>
        </a:ln>
        <a:ln w="50800" cap="flat" cmpd="sng" algn="ctr">
          <a:solidFill>
            <a:schemeClr val="phClr">
              <a:tint val="90000"/>
            </a:schemeClr>
          </a:solidFill>
          <a:prstDash val="solid"/>
        </a:ln>
        <a:ln w="76200" cap="flat" cmpd="dbl" algn="ctr">
          <a:solidFill>
            <a:schemeClr val="phClr">
              <a:tint val="9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76200" dist="25400" dir="5400000" sx="101000" sy="101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50800" dir="5400000" sx="101000" sy="101000" rotWithShape="0">
              <a:srgbClr val="000000">
                <a:alpha val="50000"/>
              </a:srgbClr>
            </a:outerShdw>
            <a:reflection blurRad="12700" stA="30000" endPos="30000" dist="50800" dir="5400000" sy="-100000" rotWithShape="0"/>
          </a:effectLst>
          <a:scene3d>
            <a:camera prst="orthographicFront">
              <a:rot lat="0" lon="0" rev="0"/>
            </a:camera>
            <a:lightRig rig="twoPt" dir="t">
              <a:rot lat="0" lon="0" rev="5400000"/>
            </a:lightRig>
          </a:scene3d>
          <a:sp3d prstMaterial="softmetal">
            <a:bevelT w="63500" h="25400" prst="coolSlant"/>
          </a:sp3d>
        </a:effectStyle>
      </a:effectStyleLst>
      <a:bgFillStyleLst>
        <a:solidFill>
          <a:schemeClr val="phClr">
            <a:satMod val="125000"/>
          </a:schemeClr>
        </a:solidFill>
        <a:solidFill>
          <a:schemeClr val="phClr">
            <a:shade val="30000"/>
            <a:satMod val="150000"/>
          </a:schemeClr>
        </a:solidFill>
        <a:gradFill>
          <a:gsLst>
            <a:gs pos="0">
              <a:schemeClr val="phClr">
                <a:tint val="100000"/>
                <a:shade val="80000"/>
                <a:satMod val="135000"/>
              </a:schemeClr>
            </a:gs>
            <a:gs pos="55000">
              <a:schemeClr val="phClr">
                <a:tint val="70000"/>
                <a:shade val="100000"/>
                <a:satMod val="150000"/>
              </a:schemeClr>
            </a:gs>
            <a:gs pos="100000">
              <a:schemeClr val="phClr">
                <a:tint val="70000"/>
                <a:shade val="100000"/>
                <a:satMod val="15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TC010274804[[fn=溫和佈景主題]]</Template>
  <TotalTime>1</TotalTime>
  <Words>78</Words>
  <Application>Microsoft Office PowerPoint</Application>
  <PresentationFormat>如螢幕大小 (4:3)</PresentationFormat>
  <Paragraphs>6</Paragraphs>
  <Slides>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3" baseType="lpstr">
      <vt:lpstr>佈景主題3</vt:lpstr>
      <vt:lpstr>Wiki  Steve jobs</vt:lpstr>
      <vt:lpstr>在Wiki上搜尋Apple的執行長 並回答以下問題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Wiki  Steve jobs</dc:title>
  <dc:creator>chwu</dc:creator>
  <cp:lastModifiedBy>chwu</cp:lastModifiedBy>
  <cp:revision>1</cp:revision>
  <dcterms:created xsi:type="dcterms:W3CDTF">2011-09-21T07:54:52Z</dcterms:created>
  <dcterms:modified xsi:type="dcterms:W3CDTF">2011-09-21T07:56:44Z</dcterms:modified>
</cp:coreProperties>
</file>