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1F16589B-42E4-47C8-8847-19BC28ACC583}" type="datetimeFigureOut">
              <a:rPr lang="zh-TW" altLang="en-US" smtClean="0"/>
              <a:t>2011/9/21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25219A8D-2498-431F-B7EF-B064DEE2BB7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6589B-42E4-47C8-8847-19BC28ACC583}" type="datetimeFigureOut">
              <a:rPr lang="zh-TW" altLang="en-US" smtClean="0"/>
              <a:t>2011/9/21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9A8D-2498-431F-B7EF-B064DEE2BB7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6589B-42E4-47C8-8847-19BC28ACC583}" type="datetimeFigureOut">
              <a:rPr lang="zh-TW" altLang="en-US" smtClean="0"/>
              <a:t>2011/9/21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25219A8D-2498-431F-B7EF-B064DEE2BB7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6589B-42E4-47C8-8847-19BC28ACC583}" type="datetimeFigureOut">
              <a:rPr lang="zh-TW" altLang="en-US" smtClean="0"/>
              <a:t>2011/9/21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9A8D-2498-431F-B7EF-B064DEE2BB7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1F16589B-42E4-47C8-8847-19BC28ACC583}" type="datetimeFigureOut">
              <a:rPr lang="zh-TW" altLang="en-US" smtClean="0"/>
              <a:t>2011/9/21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25219A8D-2498-431F-B7EF-B064DEE2BB7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6589B-42E4-47C8-8847-19BC28ACC583}" type="datetimeFigureOut">
              <a:rPr lang="zh-TW" altLang="en-US" smtClean="0"/>
              <a:t>2011/9/21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9A8D-2498-431F-B7EF-B064DEE2BB7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6589B-42E4-47C8-8847-19BC28ACC583}" type="datetimeFigureOut">
              <a:rPr lang="zh-TW" altLang="en-US" smtClean="0"/>
              <a:t>2011/9/21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9A8D-2498-431F-B7EF-B064DEE2BB7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6589B-42E4-47C8-8847-19BC28ACC583}" type="datetimeFigureOut">
              <a:rPr lang="zh-TW" altLang="en-US" smtClean="0"/>
              <a:t>2011/9/21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9A8D-2498-431F-B7EF-B064DEE2BB7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6589B-42E4-47C8-8847-19BC28ACC583}" type="datetimeFigureOut">
              <a:rPr lang="zh-TW" altLang="en-US" smtClean="0"/>
              <a:t>2011/9/21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9A8D-2498-431F-B7EF-B064DEE2BB7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6589B-42E4-47C8-8847-19BC28ACC583}" type="datetimeFigureOut">
              <a:rPr lang="zh-TW" altLang="en-US" smtClean="0"/>
              <a:t>2011/9/21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9A8D-2498-431F-B7EF-B064DEE2BB7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6589B-42E4-47C8-8847-19BC28ACC583}" type="datetimeFigureOut">
              <a:rPr lang="zh-TW" altLang="en-US" smtClean="0"/>
              <a:t>2011/9/21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9A8D-2498-431F-B7EF-B064DEE2BB7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1F16589B-42E4-47C8-8847-19BC28ACC583}" type="datetimeFigureOut">
              <a:rPr lang="zh-TW" altLang="en-US" smtClean="0"/>
              <a:t>2011/9/21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25219A8D-2498-431F-B7EF-B064DEE2BB7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Wiki </a:t>
            </a:r>
            <a:br>
              <a:rPr lang="en-US" altLang="zh-TW" dirty="0" smtClean="0"/>
            </a:br>
            <a:r>
              <a:rPr lang="en-US" altLang="zh-TW" dirty="0" smtClean="0"/>
              <a:t>Steve</a:t>
            </a:r>
            <a:r>
              <a:rPr lang="zh-TW" altLang="en-US" dirty="0" smtClean="0"/>
              <a:t> </a:t>
            </a:r>
            <a:r>
              <a:rPr lang="en-US" altLang="zh-TW" dirty="0" smtClean="0"/>
              <a:t>jobs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82696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zh-TW" altLang="zh-TW" sz="4000" dirty="0"/>
              <a:t>在</a:t>
            </a:r>
            <a:r>
              <a:rPr lang="en-US" altLang="zh-TW" sz="4000" dirty="0"/>
              <a:t>Wiki</a:t>
            </a:r>
            <a:r>
              <a:rPr lang="zh-TW" altLang="zh-TW" sz="4000" dirty="0"/>
              <a:t>上搜尋</a:t>
            </a:r>
            <a:r>
              <a:rPr lang="en-US" altLang="zh-TW" sz="4000" dirty="0"/>
              <a:t>Apple</a:t>
            </a:r>
            <a:r>
              <a:rPr lang="zh-TW" altLang="zh-TW" sz="4000" dirty="0"/>
              <a:t>的執行長</a:t>
            </a:r>
            <a:br>
              <a:rPr lang="zh-TW" altLang="zh-TW" sz="4000" dirty="0"/>
            </a:br>
            <a:r>
              <a:rPr lang="zh-TW" altLang="zh-TW" sz="4000" dirty="0"/>
              <a:t>並回答以下</a:t>
            </a:r>
            <a:r>
              <a:rPr lang="zh-TW" altLang="zh-TW" sz="4000" dirty="0" smtClean="0"/>
              <a:t>問題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mtClean="0">
                <a:latin typeface="Adobe 繁黑體 Std B" pitchFamily="34" charset="-120"/>
                <a:ea typeface="Adobe 繁黑體 Std B" pitchFamily="34" charset="-120"/>
              </a:rPr>
              <a:t>他</a:t>
            </a:r>
            <a:r>
              <a:rPr lang="zh-TW" altLang="zh-TW" dirty="0">
                <a:latin typeface="Adobe 繁黑體 Std B" pitchFamily="34" charset="-120"/>
                <a:ea typeface="Adobe 繁黑體 Std B" pitchFamily="34" charset="-120"/>
              </a:rPr>
              <a:t>與誰在哪裡成立了蘋果公司？</a:t>
            </a:r>
          </a:p>
          <a:p>
            <a:pPr lvl="0"/>
            <a:r>
              <a:rPr lang="zh-TW" altLang="zh-TW" dirty="0">
                <a:latin typeface="Adobe 繁黑體 Std B" pitchFamily="34" charset="-120"/>
                <a:ea typeface="Adobe 繁黑體 Std B" pitchFamily="34" charset="-120"/>
              </a:rPr>
              <a:t>他過去曾找了誰當執行長管理蘋果，但最後又被他趕走？他用什麼話說服他的？</a:t>
            </a:r>
          </a:p>
          <a:p>
            <a:pPr lvl="0"/>
            <a:r>
              <a:rPr lang="en-US" altLang="zh-TW" dirty="0">
                <a:latin typeface="Adobe 繁黑體 Std B" pitchFamily="34" charset="-120"/>
                <a:ea typeface="Adobe 繁黑體 Std B" pitchFamily="34" charset="-120"/>
              </a:rPr>
              <a:t>Steve Jobs</a:t>
            </a:r>
            <a:r>
              <a:rPr lang="zh-TW" altLang="zh-TW" dirty="0">
                <a:latin typeface="Adobe 繁黑體 Std B" pitchFamily="34" charset="-120"/>
                <a:ea typeface="Adobe 繁黑體 Std B" pitchFamily="34" charset="-120"/>
              </a:rPr>
              <a:t>的</a:t>
            </a:r>
            <a:r>
              <a:rPr lang="en-US" altLang="zh-TW" dirty="0">
                <a:latin typeface="Adobe 繁黑體 Std B" pitchFamily="34" charset="-120"/>
                <a:ea typeface="Adobe 繁黑體 Std B" pitchFamily="34" charset="-120"/>
              </a:rPr>
              <a:t>APPLE</a:t>
            </a:r>
            <a:r>
              <a:rPr lang="zh-TW" altLang="zh-TW" dirty="0">
                <a:latin typeface="Adobe 繁黑體 Std B" pitchFamily="34" charset="-120"/>
                <a:ea typeface="Adobe 繁黑體 Std B" pitchFamily="34" charset="-120"/>
              </a:rPr>
              <a:t>設計理念創造了極大的成功，請問他的設計理念為何？</a:t>
            </a:r>
          </a:p>
          <a:p>
            <a:pPr lvl="0"/>
            <a:r>
              <a:rPr lang="zh-TW" altLang="zh-TW" dirty="0">
                <a:latin typeface="Adobe 繁黑體 Std B" pitchFamily="34" charset="-120"/>
                <a:ea typeface="Adobe 繁黑體 Std B" pitchFamily="34" charset="-120"/>
              </a:rPr>
              <a:t>你認為她的簡約設計與美學概念是如何培養的？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66489381"/>
      </p:ext>
    </p:extLst>
  </p:cSld>
  <p:clrMapOvr>
    <a:masterClrMapping/>
  </p:clrMapOvr>
</p:sld>
</file>

<file path=ppt/theme/theme1.xml><?xml version="1.0" encoding="utf-8"?>
<a:theme xmlns:a="http://schemas.openxmlformats.org/drawingml/2006/main" name="佈景主題3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TC010274804[[fn=溫和佈景主題]]</Template>
  <TotalTime>1</TotalTime>
  <Words>78</Words>
  <Application>Microsoft Office PowerPoint</Application>
  <PresentationFormat>如螢幕大小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佈景主題3</vt:lpstr>
      <vt:lpstr>Wiki  Steve jobs</vt:lpstr>
      <vt:lpstr>在Wiki上搜尋Apple的執行長 並回答以下問題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Wiki  Steve jobs</dc:title>
  <dc:creator>chwu</dc:creator>
  <cp:lastModifiedBy>chwu</cp:lastModifiedBy>
  <cp:revision>1</cp:revision>
  <dcterms:created xsi:type="dcterms:W3CDTF">2011-09-21T07:54:52Z</dcterms:created>
  <dcterms:modified xsi:type="dcterms:W3CDTF">2011-09-21T07:56:44Z</dcterms:modified>
</cp:coreProperties>
</file>